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4"/>
    <p:sldMasterId id="2147483675" r:id="rId5"/>
    <p:sldMasterId id="2147483679" r:id="rId6"/>
    <p:sldMasterId id="2147483683" r:id="rId7"/>
  </p:sldMasterIdLst>
  <p:notesMasterIdLst>
    <p:notesMasterId r:id="rId12"/>
  </p:notesMasterIdLst>
  <p:sldIdLst>
    <p:sldId id="4276" r:id="rId8"/>
    <p:sldId id="4180" r:id="rId9"/>
    <p:sldId id="4372" r:id="rId10"/>
    <p:sldId id="4373" r:id="rId11"/>
  </p:sldIdLst>
  <p:sldSz cx="12192000" cy="6858000"/>
  <p:notesSz cx="6805613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02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43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최현준님(JUN)/Core Network개발팀" initials="최N" lastIdx="1" clrIdx="0"/>
  <p:cmAuthor id="2" name="구현모님/Core개발팀" initials="구" lastIdx="1" clrIdx="1">
    <p:extLst>
      <p:ext uri="{19B8F6BF-5375-455C-9EA6-DF929625EA0E}">
        <p15:presenceInfo xmlns:p15="http://schemas.microsoft.com/office/powerpoint/2012/main" userId="S::1113198@sktelecom.com::594df1ec-b47f-4f79-8aa5-5c88309c8b94" providerId="AD"/>
      </p:ext>
    </p:extLst>
  </p:cmAuthor>
  <p:cmAuthor id="3" name="박규성님/Core개발팀" initials="박" lastIdx="1" clrIdx="2">
    <p:extLst>
      <p:ext uri="{19B8F6BF-5375-455C-9EA6-DF929625EA0E}">
        <p15:presenceInfo xmlns:p15="http://schemas.microsoft.com/office/powerpoint/2012/main" userId="박규성님/Core개발팀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D85C00"/>
    <a:srgbClr val="FF5D37"/>
    <a:srgbClr val="0000FF"/>
    <a:srgbClr val="81C9FF"/>
    <a:srgbClr val="000000"/>
    <a:srgbClr val="FFCC99"/>
    <a:srgbClr val="FFFFE7"/>
    <a:srgbClr val="FFD85D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D113A9D2-9D6B-4929-AA2D-F23B5EE8CBE7}" styleName="테마 스타일 2 - 강조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테마 스타일 2 - 강조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테마 스타일 2 - 강조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밝은 스타일 1 - 강조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밝은 스타일 2 - 강조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밝은 스타일 2 - 강조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밝은 스타일 2 - 강조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BC89EF96-8CEA-46FF-86C4-4CE0E7609802}" styleName="밝은 스타일 3 - 강조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밝은 스타일 3 - 강조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밝은 스타일 3 - 강조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D083AE6-46FA-4A59-8FB0-9F97EB10719F}" styleName="밝은 스타일 3 - 강조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밝은 스타일 3 - 강조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밝은 스타일 3 - 강조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보통 스타일 1 - 강조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93D81CF-94F2-401A-BA57-92F5A7B2D0C5}" styleName="보통 스타일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보통 스타일 1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FECB4D8-DB02-4DC6-A0A2-4F2EBAE1DC90}" styleName="보통 스타일 1 - 강조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보통 스타일 1 - 강조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ABFCF23-3B69-468F-B69F-88F6DE6A72F2}" styleName="보통 스타일 1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보통 스타일 3 - 강조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보통 스타일 4 - 강조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AF606853-7671-496A-8E4F-DF71F8EC918B}" styleName="어두운 스타일 1 - 강조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8FB837D-C827-4EFA-A057-4D05807E0F7C}" styleName="테마 스타일 1 - 강조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38B1855-1B75-4FBE-930C-398BA8C253C6}" styleName="테마 스타일 2 - 강조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8D230F3-CF80-4859-8CE7-A43EE81993B5}" styleName="밝은 스타일 1 - 강조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어두운 스타일 2 - 강조 5/강조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660B408-B3CF-4A94-85FC-2B1E0A45F4A2}" styleName="어두운 스타일 2 - 강조 1/강조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4C1A8A3-306A-4EB7-A6B1-4F7E0EB9C5D6}" styleName="보통 스타일 3 - 강조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21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108" y="1062"/>
      </p:cViewPr>
      <p:guideLst>
        <p:guide orient="horz" pos="1502"/>
        <p:guide pos="3840"/>
        <p:guide orient="horz" pos="4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9B8082-C2EA-4748-B578-C66627084B55}" type="datetimeFigureOut">
              <a:rPr lang="ko-KR" altLang="en-US" smtClean="0"/>
              <a:t>2023-11-01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1063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562" y="4783307"/>
            <a:ext cx="544449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099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4939" y="9440647"/>
            <a:ext cx="2949099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0BD5F6-1114-4C21-B9CD-40CE5E5AE6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4401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6422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2881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>
            <a:extLst>
              <a:ext uri="{FF2B5EF4-FFF2-40B4-BE49-F238E27FC236}">
                <a16:creationId xmlns:a16="http://schemas.microsoft.com/office/drawing/2014/main" id="{A7413B1F-0C51-402B-A7AF-BE534129E347}"/>
              </a:ext>
            </a:extLst>
          </p:cNvPr>
          <p:cNvSpPr txBox="1">
            <a:spLocks/>
          </p:cNvSpPr>
          <p:nvPr userDrawn="1"/>
        </p:nvSpPr>
        <p:spPr>
          <a:xfrm>
            <a:off x="1" y="4089"/>
            <a:ext cx="8256240" cy="5445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96865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lang="en-US" altLang="ko-KR" sz="2400" b="1" dirty="0" smtClean="0">
                <a:solidFill>
                  <a:srgbClr val="E43145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  <a:lvl2pPr algn="l" defTabSz="696865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219" b="1">
                <a:solidFill>
                  <a:srgbClr val="EA002C"/>
                </a:solidFill>
                <a:latin typeface="Arial" charset="0"/>
                <a:ea typeface="맑은 고딕" pitchFamily="50" charset="-127"/>
              </a:defRPr>
            </a:lvl2pPr>
            <a:lvl3pPr algn="l" defTabSz="696865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219" b="1">
                <a:solidFill>
                  <a:srgbClr val="EA002C"/>
                </a:solidFill>
                <a:latin typeface="Arial" charset="0"/>
                <a:ea typeface="맑은 고딕" pitchFamily="50" charset="-127"/>
              </a:defRPr>
            </a:lvl3pPr>
            <a:lvl4pPr algn="l" defTabSz="696865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219" b="1">
                <a:solidFill>
                  <a:srgbClr val="EA002C"/>
                </a:solidFill>
                <a:latin typeface="Arial" charset="0"/>
                <a:ea typeface="맑은 고딕" pitchFamily="50" charset="-127"/>
              </a:defRPr>
            </a:lvl4pPr>
            <a:lvl5pPr algn="l" defTabSz="696865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219" b="1">
                <a:solidFill>
                  <a:srgbClr val="EA002C"/>
                </a:solidFill>
                <a:latin typeface="Arial" charset="0"/>
                <a:ea typeface="맑은 고딕" pitchFamily="50" charset="-127"/>
              </a:defRPr>
            </a:lvl5pPr>
            <a:lvl6pPr marL="334497" algn="l" rtl="0" fontAlgn="base" latinLnBrk="1">
              <a:spcBef>
                <a:spcPct val="0"/>
              </a:spcBef>
              <a:spcAft>
                <a:spcPct val="0"/>
              </a:spcAft>
              <a:defRPr kumimoji="1" sz="1138" b="1">
                <a:solidFill>
                  <a:srgbClr val="000000"/>
                </a:solidFill>
                <a:latin typeface="굴림" pitchFamily="50" charset="-127"/>
                <a:ea typeface="굴림" pitchFamily="50" charset="-127"/>
              </a:defRPr>
            </a:lvl6pPr>
            <a:lvl7pPr marL="668994" algn="l" rtl="0" fontAlgn="base" latinLnBrk="1">
              <a:spcBef>
                <a:spcPct val="0"/>
              </a:spcBef>
              <a:spcAft>
                <a:spcPct val="0"/>
              </a:spcAft>
              <a:defRPr kumimoji="1" sz="1138" b="1">
                <a:solidFill>
                  <a:srgbClr val="000000"/>
                </a:solidFill>
                <a:latin typeface="굴림" pitchFamily="50" charset="-127"/>
                <a:ea typeface="굴림" pitchFamily="50" charset="-127"/>
              </a:defRPr>
            </a:lvl7pPr>
            <a:lvl8pPr marL="1003486" algn="l" rtl="0" fontAlgn="base" latinLnBrk="1">
              <a:spcBef>
                <a:spcPct val="0"/>
              </a:spcBef>
              <a:spcAft>
                <a:spcPct val="0"/>
              </a:spcAft>
              <a:defRPr kumimoji="1" sz="1138" b="1">
                <a:solidFill>
                  <a:srgbClr val="000000"/>
                </a:solidFill>
                <a:latin typeface="굴림" pitchFamily="50" charset="-127"/>
                <a:ea typeface="굴림" pitchFamily="50" charset="-127"/>
              </a:defRPr>
            </a:lvl8pPr>
            <a:lvl9pPr marL="1337988" algn="l" rtl="0" fontAlgn="base" latinLnBrk="1">
              <a:spcBef>
                <a:spcPct val="0"/>
              </a:spcBef>
              <a:spcAft>
                <a:spcPct val="0"/>
              </a:spcAft>
              <a:defRPr kumimoji="1" sz="1138" b="1">
                <a:solidFill>
                  <a:srgbClr val="000000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r>
              <a:rPr lang="ko-KR" altLang="en-US" kern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437216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C319705-A419-412B-962A-CA7CD94386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2C04FB0-B8DE-4C25-8B18-90B4563000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AD41B6D-CF33-4486-BBDC-CA2F6B6AFA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F3486-625A-4E0B-85F3-0517E16B8A3E}" type="datetimeFigureOut">
              <a:rPr lang="ko-KR" altLang="en-US" smtClean="0"/>
              <a:t>2023-11-01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D79614-93E0-45A5-B10F-4CB4700B2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55E0D11-3549-4201-A010-7258E06D9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26323-B76E-412A-A4B3-F3B30EBC1E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32149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>
            <a:extLst>
              <a:ext uri="{FF2B5EF4-FFF2-40B4-BE49-F238E27FC236}">
                <a16:creationId xmlns:a16="http://schemas.microsoft.com/office/drawing/2014/main" id="{A7413B1F-0C51-402B-A7AF-BE534129E347}"/>
              </a:ext>
            </a:extLst>
          </p:cNvPr>
          <p:cNvSpPr txBox="1">
            <a:spLocks/>
          </p:cNvSpPr>
          <p:nvPr userDrawn="1"/>
        </p:nvSpPr>
        <p:spPr>
          <a:xfrm>
            <a:off x="1" y="4089"/>
            <a:ext cx="8256240" cy="5445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96865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lang="en-US" altLang="ko-KR" sz="2400" b="1" dirty="0" smtClean="0">
                <a:solidFill>
                  <a:srgbClr val="E43145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  <a:lvl2pPr algn="l" defTabSz="696865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219" b="1">
                <a:solidFill>
                  <a:srgbClr val="EA002C"/>
                </a:solidFill>
                <a:latin typeface="Arial" charset="0"/>
                <a:ea typeface="맑은 고딕" pitchFamily="50" charset="-127"/>
              </a:defRPr>
            </a:lvl2pPr>
            <a:lvl3pPr algn="l" defTabSz="696865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219" b="1">
                <a:solidFill>
                  <a:srgbClr val="EA002C"/>
                </a:solidFill>
                <a:latin typeface="Arial" charset="0"/>
                <a:ea typeface="맑은 고딕" pitchFamily="50" charset="-127"/>
              </a:defRPr>
            </a:lvl3pPr>
            <a:lvl4pPr algn="l" defTabSz="696865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219" b="1">
                <a:solidFill>
                  <a:srgbClr val="EA002C"/>
                </a:solidFill>
                <a:latin typeface="Arial" charset="0"/>
                <a:ea typeface="맑은 고딕" pitchFamily="50" charset="-127"/>
              </a:defRPr>
            </a:lvl4pPr>
            <a:lvl5pPr algn="l" defTabSz="696865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219" b="1">
                <a:solidFill>
                  <a:srgbClr val="EA002C"/>
                </a:solidFill>
                <a:latin typeface="Arial" charset="0"/>
                <a:ea typeface="맑은 고딕" pitchFamily="50" charset="-127"/>
              </a:defRPr>
            </a:lvl5pPr>
            <a:lvl6pPr marL="334497" algn="l" rtl="0" fontAlgn="base" latinLnBrk="1">
              <a:spcBef>
                <a:spcPct val="0"/>
              </a:spcBef>
              <a:spcAft>
                <a:spcPct val="0"/>
              </a:spcAft>
              <a:defRPr kumimoji="1" sz="1138" b="1">
                <a:solidFill>
                  <a:srgbClr val="000000"/>
                </a:solidFill>
                <a:latin typeface="굴림" pitchFamily="50" charset="-127"/>
                <a:ea typeface="굴림" pitchFamily="50" charset="-127"/>
              </a:defRPr>
            </a:lvl6pPr>
            <a:lvl7pPr marL="668994" algn="l" rtl="0" fontAlgn="base" latinLnBrk="1">
              <a:spcBef>
                <a:spcPct val="0"/>
              </a:spcBef>
              <a:spcAft>
                <a:spcPct val="0"/>
              </a:spcAft>
              <a:defRPr kumimoji="1" sz="1138" b="1">
                <a:solidFill>
                  <a:srgbClr val="000000"/>
                </a:solidFill>
                <a:latin typeface="굴림" pitchFamily="50" charset="-127"/>
                <a:ea typeface="굴림" pitchFamily="50" charset="-127"/>
              </a:defRPr>
            </a:lvl7pPr>
            <a:lvl8pPr marL="1003486" algn="l" rtl="0" fontAlgn="base" latinLnBrk="1">
              <a:spcBef>
                <a:spcPct val="0"/>
              </a:spcBef>
              <a:spcAft>
                <a:spcPct val="0"/>
              </a:spcAft>
              <a:defRPr kumimoji="1" sz="1138" b="1">
                <a:solidFill>
                  <a:srgbClr val="000000"/>
                </a:solidFill>
                <a:latin typeface="굴림" pitchFamily="50" charset="-127"/>
                <a:ea typeface="굴림" pitchFamily="50" charset="-127"/>
              </a:defRPr>
            </a:lvl8pPr>
            <a:lvl9pPr marL="1337988" algn="l" rtl="0" fontAlgn="base" latinLnBrk="1">
              <a:spcBef>
                <a:spcPct val="0"/>
              </a:spcBef>
              <a:spcAft>
                <a:spcPct val="0"/>
              </a:spcAft>
              <a:defRPr kumimoji="1" sz="1138" b="1">
                <a:solidFill>
                  <a:srgbClr val="000000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r>
              <a:rPr lang="ko-KR" altLang="en-US" kern="0"/>
              <a:t>마스터 제목 스타일 편집</a:t>
            </a:r>
          </a:p>
        </p:txBody>
      </p:sp>
      <p:pic>
        <p:nvPicPr>
          <p:cNvPr id="4" name="Picture 2" descr="Cloud Computing Services - Amazon Web Services (AWS)">
            <a:extLst>
              <a:ext uri="{FF2B5EF4-FFF2-40B4-BE49-F238E27FC236}">
                <a16:creationId xmlns:a16="http://schemas.microsoft.com/office/drawing/2014/main" id="{B67EAFBB-D3D4-437F-94F3-559768F93E3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21933"/>
            <a:ext cx="1021080" cy="53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5678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4572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C319705-A419-412B-962A-CA7CD94386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2C04FB0-B8DE-4C25-8B18-90B4563000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AD41B6D-CF33-4486-BBDC-CA2F6B6AFA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F3486-625A-4E0B-85F3-0517E16B8A3E}" type="datetimeFigureOut">
              <a:rPr lang="ko-KR" altLang="en-US" smtClean="0"/>
              <a:t>2023-11-01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D79614-93E0-45A5-B10F-4CB4700B2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55E0D11-3549-4201-A010-7258E06D9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26323-B76E-412A-A4B3-F3B30EBC1E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81128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>
            <a:extLst>
              <a:ext uri="{FF2B5EF4-FFF2-40B4-BE49-F238E27FC236}">
                <a16:creationId xmlns:a16="http://schemas.microsoft.com/office/drawing/2014/main" id="{A7413B1F-0C51-402B-A7AF-BE534129E347}"/>
              </a:ext>
            </a:extLst>
          </p:cNvPr>
          <p:cNvSpPr txBox="1">
            <a:spLocks/>
          </p:cNvSpPr>
          <p:nvPr userDrawn="1"/>
        </p:nvSpPr>
        <p:spPr>
          <a:xfrm>
            <a:off x="1" y="4089"/>
            <a:ext cx="8256240" cy="5445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96865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lang="en-US" altLang="ko-KR" sz="2400" b="1" dirty="0" smtClean="0">
                <a:solidFill>
                  <a:srgbClr val="E43145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  <a:lvl2pPr algn="l" defTabSz="696865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219" b="1">
                <a:solidFill>
                  <a:srgbClr val="EA002C"/>
                </a:solidFill>
                <a:latin typeface="Arial" charset="0"/>
                <a:ea typeface="맑은 고딕" pitchFamily="50" charset="-127"/>
              </a:defRPr>
            </a:lvl2pPr>
            <a:lvl3pPr algn="l" defTabSz="696865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219" b="1">
                <a:solidFill>
                  <a:srgbClr val="EA002C"/>
                </a:solidFill>
                <a:latin typeface="Arial" charset="0"/>
                <a:ea typeface="맑은 고딕" pitchFamily="50" charset="-127"/>
              </a:defRPr>
            </a:lvl3pPr>
            <a:lvl4pPr algn="l" defTabSz="696865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219" b="1">
                <a:solidFill>
                  <a:srgbClr val="EA002C"/>
                </a:solidFill>
                <a:latin typeface="Arial" charset="0"/>
                <a:ea typeface="맑은 고딕" pitchFamily="50" charset="-127"/>
              </a:defRPr>
            </a:lvl4pPr>
            <a:lvl5pPr algn="l" defTabSz="696865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219" b="1">
                <a:solidFill>
                  <a:srgbClr val="EA002C"/>
                </a:solidFill>
                <a:latin typeface="Arial" charset="0"/>
                <a:ea typeface="맑은 고딕" pitchFamily="50" charset="-127"/>
              </a:defRPr>
            </a:lvl5pPr>
            <a:lvl6pPr marL="334497" algn="l" rtl="0" fontAlgn="base" latinLnBrk="1">
              <a:spcBef>
                <a:spcPct val="0"/>
              </a:spcBef>
              <a:spcAft>
                <a:spcPct val="0"/>
              </a:spcAft>
              <a:defRPr kumimoji="1" sz="1138" b="1">
                <a:solidFill>
                  <a:srgbClr val="000000"/>
                </a:solidFill>
                <a:latin typeface="굴림" pitchFamily="50" charset="-127"/>
                <a:ea typeface="굴림" pitchFamily="50" charset="-127"/>
              </a:defRPr>
            </a:lvl6pPr>
            <a:lvl7pPr marL="668994" algn="l" rtl="0" fontAlgn="base" latinLnBrk="1">
              <a:spcBef>
                <a:spcPct val="0"/>
              </a:spcBef>
              <a:spcAft>
                <a:spcPct val="0"/>
              </a:spcAft>
              <a:defRPr kumimoji="1" sz="1138" b="1">
                <a:solidFill>
                  <a:srgbClr val="000000"/>
                </a:solidFill>
                <a:latin typeface="굴림" pitchFamily="50" charset="-127"/>
                <a:ea typeface="굴림" pitchFamily="50" charset="-127"/>
              </a:defRPr>
            </a:lvl7pPr>
            <a:lvl8pPr marL="1003486" algn="l" rtl="0" fontAlgn="base" latinLnBrk="1">
              <a:spcBef>
                <a:spcPct val="0"/>
              </a:spcBef>
              <a:spcAft>
                <a:spcPct val="0"/>
              </a:spcAft>
              <a:defRPr kumimoji="1" sz="1138" b="1">
                <a:solidFill>
                  <a:srgbClr val="000000"/>
                </a:solidFill>
                <a:latin typeface="굴림" pitchFamily="50" charset="-127"/>
                <a:ea typeface="굴림" pitchFamily="50" charset="-127"/>
              </a:defRPr>
            </a:lvl8pPr>
            <a:lvl9pPr marL="1337988" algn="l" rtl="0" fontAlgn="base" latinLnBrk="1">
              <a:spcBef>
                <a:spcPct val="0"/>
              </a:spcBef>
              <a:spcAft>
                <a:spcPct val="0"/>
              </a:spcAft>
              <a:defRPr kumimoji="1" sz="1138" b="1">
                <a:solidFill>
                  <a:srgbClr val="000000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r>
              <a:rPr lang="ko-KR" altLang="en-US" kern="0"/>
              <a:t>마스터 제목 스타일 편집</a:t>
            </a:r>
          </a:p>
        </p:txBody>
      </p:sp>
      <p:pic>
        <p:nvPicPr>
          <p:cNvPr id="4" name="Picture 2" descr="Cloud Computing Services - Amazon Web Services (AWS)">
            <a:extLst>
              <a:ext uri="{FF2B5EF4-FFF2-40B4-BE49-F238E27FC236}">
                <a16:creationId xmlns:a16="http://schemas.microsoft.com/office/drawing/2014/main" id="{B67EAFBB-D3D4-437F-94F3-559768F93E3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21933"/>
            <a:ext cx="1021080" cy="53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8209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loud Computing Services - Amazon Web Services (AWS)">
            <a:extLst>
              <a:ext uri="{FF2B5EF4-FFF2-40B4-BE49-F238E27FC236}">
                <a16:creationId xmlns:a16="http://schemas.microsoft.com/office/drawing/2014/main" id="{65E8D986-CC9C-4FF9-8777-C999FFE334A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21933"/>
            <a:ext cx="1021080" cy="53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2871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5648324" y="6556971"/>
            <a:ext cx="895353" cy="313777"/>
          </a:xfrm>
          <a:prstGeom prst="rect">
            <a:avLst/>
          </a:prstGeom>
          <a:noFill/>
        </p:spPr>
        <p:txBody>
          <a:bodyPr lIns="66900" tIns="33451" rIns="66900" bIns="33451">
            <a:spAutoFit/>
          </a:bodyPr>
          <a:lstStyle/>
          <a:p>
            <a:pPr algn="ctr" defTabSz="742238" fontAlgn="base">
              <a:spcBef>
                <a:spcPct val="0"/>
              </a:spcBef>
              <a:spcAft>
                <a:spcPct val="0"/>
              </a:spcAft>
            </a:pPr>
            <a:fld id="{31778E54-A458-4B48-B212-016364E104E8}" type="slidenum">
              <a:rPr kumimoji="1" lang="ko-KR" altLang="en-US" sz="1600" b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pPr algn="ctr" defTabSz="742238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en-US" altLang="ko-KR" sz="1600" b="1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4" descr="Image result for sktelecom svg">
            <a:extLst>
              <a:ext uri="{FF2B5EF4-FFF2-40B4-BE49-F238E27FC236}">
                <a16:creationId xmlns:a16="http://schemas.microsoft.com/office/drawing/2014/main" id="{64A54010-E759-4967-B49E-3077B36A467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2304" y="6374682"/>
            <a:ext cx="1080000" cy="425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0930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5" r:id="rId2"/>
  </p:sldLayoutIdLst>
  <p:hf hdr="0" ftr="0"/>
  <p:txStyles>
    <p:titleStyle>
      <a:lvl1pPr algn="l" defTabSz="696865" rtl="0" eaLnBrk="0" fontAlgn="base" latinLnBrk="1" hangingPunct="0">
        <a:spcBef>
          <a:spcPct val="0"/>
        </a:spcBef>
        <a:spcAft>
          <a:spcPct val="0"/>
        </a:spcAft>
        <a:defRPr kumimoji="1" lang="en-US" altLang="ko-KR" sz="2400" b="1" dirty="0" smtClean="0">
          <a:solidFill>
            <a:srgbClr val="E43145"/>
          </a:solidFill>
          <a:effectLst/>
          <a:latin typeface="Arial" pitchFamily="34" charset="0"/>
          <a:ea typeface="+mn-ea"/>
          <a:cs typeface="Arial" pitchFamily="34" charset="0"/>
        </a:defRPr>
      </a:lvl1pPr>
      <a:lvl2pPr algn="l" defTabSz="696865" rtl="0" eaLnBrk="0" fontAlgn="base" latinLnBrk="1" hangingPunct="0">
        <a:spcBef>
          <a:spcPct val="0"/>
        </a:spcBef>
        <a:spcAft>
          <a:spcPct val="0"/>
        </a:spcAft>
        <a:defRPr kumimoji="1" sz="1219" b="1">
          <a:solidFill>
            <a:srgbClr val="EA002C"/>
          </a:solidFill>
          <a:latin typeface="Arial" charset="0"/>
          <a:ea typeface="맑은 고딕" pitchFamily="50" charset="-127"/>
        </a:defRPr>
      </a:lvl2pPr>
      <a:lvl3pPr algn="l" defTabSz="696865" rtl="0" eaLnBrk="0" fontAlgn="base" latinLnBrk="1" hangingPunct="0">
        <a:spcBef>
          <a:spcPct val="0"/>
        </a:spcBef>
        <a:spcAft>
          <a:spcPct val="0"/>
        </a:spcAft>
        <a:defRPr kumimoji="1" sz="1219" b="1">
          <a:solidFill>
            <a:srgbClr val="EA002C"/>
          </a:solidFill>
          <a:latin typeface="Arial" charset="0"/>
          <a:ea typeface="맑은 고딕" pitchFamily="50" charset="-127"/>
        </a:defRPr>
      </a:lvl3pPr>
      <a:lvl4pPr algn="l" defTabSz="696865" rtl="0" eaLnBrk="0" fontAlgn="base" latinLnBrk="1" hangingPunct="0">
        <a:spcBef>
          <a:spcPct val="0"/>
        </a:spcBef>
        <a:spcAft>
          <a:spcPct val="0"/>
        </a:spcAft>
        <a:defRPr kumimoji="1" sz="1219" b="1">
          <a:solidFill>
            <a:srgbClr val="EA002C"/>
          </a:solidFill>
          <a:latin typeface="Arial" charset="0"/>
          <a:ea typeface="맑은 고딕" pitchFamily="50" charset="-127"/>
        </a:defRPr>
      </a:lvl4pPr>
      <a:lvl5pPr algn="l" defTabSz="696865" rtl="0" eaLnBrk="0" fontAlgn="base" latinLnBrk="1" hangingPunct="0">
        <a:spcBef>
          <a:spcPct val="0"/>
        </a:spcBef>
        <a:spcAft>
          <a:spcPct val="0"/>
        </a:spcAft>
        <a:defRPr kumimoji="1" sz="1219" b="1">
          <a:solidFill>
            <a:srgbClr val="EA002C"/>
          </a:solidFill>
          <a:latin typeface="Arial" charset="0"/>
          <a:ea typeface="맑은 고딕" pitchFamily="50" charset="-127"/>
        </a:defRPr>
      </a:lvl5pPr>
      <a:lvl6pPr marL="334497" algn="l" rtl="0" fontAlgn="base" latinLnBrk="1">
        <a:spcBef>
          <a:spcPct val="0"/>
        </a:spcBef>
        <a:spcAft>
          <a:spcPct val="0"/>
        </a:spcAft>
        <a:defRPr kumimoji="1" sz="1138" b="1">
          <a:solidFill>
            <a:srgbClr val="000000"/>
          </a:solidFill>
          <a:latin typeface="굴림" pitchFamily="50" charset="-127"/>
          <a:ea typeface="굴림" pitchFamily="50" charset="-127"/>
        </a:defRPr>
      </a:lvl6pPr>
      <a:lvl7pPr marL="668994" algn="l" rtl="0" fontAlgn="base" latinLnBrk="1">
        <a:spcBef>
          <a:spcPct val="0"/>
        </a:spcBef>
        <a:spcAft>
          <a:spcPct val="0"/>
        </a:spcAft>
        <a:defRPr kumimoji="1" sz="1138" b="1">
          <a:solidFill>
            <a:srgbClr val="000000"/>
          </a:solidFill>
          <a:latin typeface="굴림" pitchFamily="50" charset="-127"/>
          <a:ea typeface="굴림" pitchFamily="50" charset="-127"/>
        </a:defRPr>
      </a:lvl7pPr>
      <a:lvl8pPr marL="1003486" algn="l" rtl="0" fontAlgn="base" latinLnBrk="1">
        <a:spcBef>
          <a:spcPct val="0"/>
        </a:spcBef>
        <a:spcAft>
          <a:spcPct val="0"/>
        </a:spcAft>
        <a:defRPr kumimoji="1" sz="1138" b="1">
          <a:solidFill>
            <a:srgbClr val="000000"/>
          </a:solidFill>
          <a:latin typeface="굴림" pitchFamily="50" charset="-127"/>
          <a:ea typeface="굴림" pitchFamily="50" charset="-127"/>
        </a:defRPr>
      </a:lvl8pPr>
      <a:lvl9pPr marL="1337988" algn="l" rtl="0" fontAlgn="base" latinLnBrk="1">
        <a:spcBef>
          <a:spcPct val="0"/>
        </a:spcBef>
        <a:spcAft>
          <a:spcPct val="0"/>
        </a:spcAft>
        <a:defRPr kumimoji="1" sz="1138" b="1">
          <a:solidFill>
            <a:srgbClr val="000000"/>
          </a:solidFill>
          <a:latin typeface="굴림" pitchFamily="50" charset="-127"/>
          <a:ea typeface="굴림" pitchFamily="50" charset="-127"/>
        </a:defRPr>
      </a:lvl9pPr>
    </p:titleStyle>
    <p:bodyStyle>
      <a:lvl1pPr marL="137053" indent="-137053" algn="l" defTabSz="696865" rtl="0" eaLnBrk="0" fontAlgn="base" latinLnBrk="1" hangingPunct="0">
        <a:spcBef>
          <a:spcPct val="20000"/>
        </a:spcBef>
        <a:spcAft>
          <a:spcPct val="0"/>
        </a:spcAft>
        <a:buSzPct val="70000"/>
        <a:buFont typeface="Wingdings" pitchFamily="2" charset="2"/>
        <a:buNone/>
        <a:defRPr kumimoji="1" sz="1788" b="1">
          <a:solidFill>
            <a:srgbClr val="CC3300"/>
          </a:solidFill>
          <a:latin typeface="+mn-ea"/>
          <a:ea typeface="+mn-ea"/>
          <a:cs typeface="+mn-cs"/>
        </a:defRPr>
      </a:lvl1pPr>
      <a:lvl2pPr marL="337981" indent="-65041" algn="l" defTabSz="696865" rtl="0" eaLnBrk="0" fontAlgn="base" latinLnBrk="1" hangingPunct="0">
        <a:spcBef>
          <a:spcPct val="20000"/>
        </a:spcBef>
        <a:spcAft>
          <a:spcPct val="0"/>
        </a:spcAft>
        <a:buChar char="–"/>
        <a:defRPr kumimoji="1" sz="894">
          <a:solidFill>
            <a:schemeClr val="tx1"/>
          </a:solidFill>
          <a:latin typeface="+mn-lt"/>
          <a:ea typeface="+mn-ea"/>
        </a:defRPr>
      </a:lvl2pPr>
      <a:lvl3pPr marL="617888" indent="-72009" algn="l" defTabSz="696865" rtl="0" eaLnBrk="0" fontAlgn="base" latinLnBrk="1" hangingPunct="0">
        <a:spcBef>
          <a:spcPct val="20000"/>
        </a:spcBef>
        <a:spcAft>
          <a:spcPct val="0"/>
        </a:spcAft>
        <a:buChar char="•"/>
        <a:defRPr kumimoji="1" sz="894">
          <a:solidFill>
            <a:schemeClr val="tx1"/>
          </a:solidFill>
          <a:latin typeface="+mn-lt"/>
          <a:ea typeface="+mn-ea"/>
        </a:defRPr>
      </a:lvl3pPr>
      <a:lvl4pPr marL="955870" indent="-137053" algn="l" defTabSz="696865" rtl="0" eaLnBrk="0" fontAlgn="base" latinLnBrk="1" hangingPunct="0">
        <a:spcBef>
          <a:spcPct val="20000"/>
        </a:spcBef>
        <a:spcAft>
          <a:spcPct val="0"/>
        </a:spcAft>
        <a:buFont typeface="Optima" pitchFamily="2" charset="2"/>
        <a:buChar char=""/>
        <a:defRPr kumimoji="1" sz="894">
          <a:solidFill>
            <a:schemeClr val="tx1"/>
          </a:solidFill>
          <a:latin typeface="+mn-lt"/>
          <a:ea typeface="+mn-ea"/>
        </a:defRPr>
      </a:lvl4pPr>
      <a:lvl5pPr marL="1567946" indent="-174216" algn="l" defTabSz="696865" rtl="0" eaLnBrk="0" fontAlgn="base" latinLnBrk="1" hangingPunct="0">
        <a:spcBef>
          <a:spcPct val="20000"/>
        </a:spcBef>
        <a:spcAft>
          <a:spcPct val="0"/>
        </a:spcAft>
        <a:buChar char="»"/>
        <a:defRPr kumimoji="1" sz="894">
          <a:solidFill>
            <a:schemeClr val="tx1"/>
          </a:solidFill>
          <a:latin typeface="+mn-lt"/>
          <a:ea typeface="+mn-ea"/>
        </a:defRPr>
      </a:lvl5pPr>
      <a:lvl6pPr marL="1839720" indent="-167250" algn="l" rtl="0" fontAlgn="base" latinLnBrk="1">
        <a:spcBef>
          <a:spcPct val="20000"/>
        </a:spcBef>
        <a:spcAft>
          <a:spcPct val="0"/>
        </a:spcAft>
        <a:buChar char="»"/>
        <a:defRPr kumimoji="1" sz="894">
          <a:solidFill>
            <a:schemeClr val="tx1"/>
          </a:solidFill>
          <a:latin typeface="+mn-lt"/>
          <a:ea typeface="+mn-ea"/>
        </a:defRPr>
      </a:lvl6pPr>
      <a:lvl7pPr marL="2174220" indent="-167250" algn="l" rtl="0" fontAlgn="base" latinLnBrk="1">
        <a:spcBef>
          <a:spcPct val="20000"/>
        </a:spcBef>
        <a:spcAft>
          <a:spcPct val="0"/>
        </a:spcAft>
        <a:buChar char="»"/>
        <a:defRPr kumimoji="1" sz="894">
          <a:solidFill>
            <a:schemeClr val="tx1"/>
          </a:solidFill>
          <a:latin typeface="+mn-lt"/>
          <a:ea typeface="+mn-ea"/>
        </a:defRPr>
      </a:lvl7pPr>
      <a:lvl8pPr marL="2508713" indent="-167250" algn="l" rtl="0" fontAlgn="base" latinLnBrk="1">
        <a:spcBef>
          <a:spcPct val="20000"/>
        </a:spcBef>
        <a:spcAft>
          <a:spcPct val="0"/>
        </a:spcAft>
        <a:buChar char="»"/>
        <a:defRPr kumimoji="1" sz="894">
          <a:solidFill>
            <a:schemeClr val="tx1"/>
          </a:solidFill>
          <a:latin typeface="+mn-lt"/>
          <a:ea typeface="+mn-ea"/>
        </a:defRPr>
      </a:lvl8pPr>
      <a:lvl9pPr marL="2843210" indent="-167250" algn="l" rtl="0" fontAlgn="base" latinLnBrk="1">
        <a:spcBef>
          <a:spcPct val="20000"/>
        </a:spcBef>
        <a:spcAft>
          <a:spcPct val="0"/>
        </a:spcAft>
        <a:buChar char="»"/>
        <a:defRPr kumimoji="1" sz="894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66899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34497" algn="l" defTabSz="66899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68994" algn="l" defTabSz="66899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3486" algn="l" defTabSz="66899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37988" algn="l" defTabSz="66899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72474" algn="l" defTabSz="66899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06973" algn="l" defTabSz="66899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341468" algn="l" defTabSz="66899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675964" algn="l" defTabSz="66899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5648324" y="6556971"/>
            <a:ext cx="895353" cy="313777"/>
          </a:xfrm>
          <a:prstGeom prst="rect">
            <a:avLst/>
          </a:prstGeom>
          <a:noFill/>
        </p:spPr>
        <p:txBody>
          <a:bodyPr lIns="66900" tIns="33451" rIns="66900" bIns="33451">
            <a:spAutoFit/>
          </a:bodyPr>
          <a:lstStyle/>
          <a:p>
            <a:pPr algn="ctr" defTabSz="742238" fontAlgn="base">
              <a:spcBef>
                <a:spcPct val="0"/>
              </a:spcBef>
              <a:spcAft>
                <a:spcPct val="0"/>
              </a:spcAft>
            </a:pPr>
            <a:fld id="{31778E54-A458-4B48-B212-016364E104E8}" type="slidenum">
              <a:rPr kumimoji="1" lang="ko-KR" altLang="en-US" sz="1600" b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pPr algn="ctr" defTabSz="742238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en-US" altLang="ko-KR" sz="1600" b="1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4" descr="Image result for sktelecom svg">
            <a:extLst>
              <a:ext uri="{FF2B5EF4-FFF2-40B4-BE49-F238E27FC236}">
                <a16:creationId xmlns:a16="http://schemas.microsoft.com/office/drawing/2014/main" id="{64A54010-E759-4967-B49E-3077B36A467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2304" y="6374682"/>
            <a:ext cx="1080000" cy="425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D984EDF4-A898-4028-A5BD-D314FF6095E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6" y="6530129"/>
            <a:ext cx="1260000" cy="335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537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</p:sldLayoutIdLst>
  <p:hf hdr="0" ftr="0"/>
  <p:txStyles>
    <p:titleStyle>
      <a:lvl1pPr algn="l" defTabSz="696865" rtl="0" eaLnBrk="0" fontAlgn="base" latinLnBrk="1" hangingPunct="0">
        <a:spcBef>
          <a:spcPct val="0"/>
        </a:spcBef>
        <a:spcAft>
          <a:spcPct val="0"/>
        </a:spcAft>
        <a:defRPr kumimoji="1" lang="en-US" altLang="ko-KR" sz="2400" b="1" dirty="0" smtClean="0">
          <a:solidFill>
            <a:srgbClr val="E43145"/>
          </a:solidFill>
          <a:effectLst/>
          <a:latin typeface="Arial" pitchFamily="34" charset="0"/>
          <a:ea typeface="+mn-ea"/>
          <a:cs typeface="Arial" pitchFamily="34" charset="0"/>
        </a:defRPr>
      </a:lvl1pPr>
      <a:lvl2pPr algn="l" defTabSz="696865" rtl="0" eaLnBrk="0" fontAlgn="base" latinLnBrk="1" hangingPunct="0">
        <a:spcBef>
          <a:spcPct val="0"/>
        </a:spcBef>
        <a:spcAft>
          <a:spcPct val="0"/>
        </a:spcAft>
        <a:defRPr kumimoji="1" sz="1219" b="1">
          <a:solidFill>
            <a:srgbClr val="EA002C"/>
          </a:solidFill>
          <a:latin typeface="Arial" charset="0"/>
          <a:ea typeface="맑은 고딕" pitchFamily="50" charset="-127"/>
        </a:defRPr>
      </a:lvl2pPr>
      <a:lvl3pPr algn="l" defTabSz="696865" rtl="0" eaLnBrk="0" fontAlgn="base" latinLnBrk="1" hangingPunct="0">
        <a:spcBef>
          <a:spcPct val="0"/>
        </a:spcBef>
        <a:spcAft>
          <a:spcPct val="0"/>
        </a:spcAft>
        <a:defRPr kumimoji="1" sz="1219" b="1">
          <a:solidFill>
            <a:srgbClr val="EA002C"/>
          </a:solidFill>
          <a:latin typeface="Arial" charset="0"/>
          <a:ea typeface="맑은 고딕" pitchFamily="50" charset="-127"/>
        </a:defRPr>
      </a:lvl3pPr>
      <a:lvl4pPr algn="l" defTabSz="696865" rtl="0" eaLnBrk="0" fontAlgn="base" latinLnBrk="1" hangingPunct="0">
        <a:spcBef>
          <a:spcPct val="0"/>
        </a:spcBef>
        <a:spcAft>
          <a:spcPct val="0"/>
        </a:spcAft>
        <a:defRPr kumimoji="1" sz="1219" b="1">
          <a:solidFill>
            <a:srgbClr val="EA002C"/>
          </a:solidFill>
          <a:latin typeface="Arial" charset="0"/>
          <a:ea typeface="맑은 고딕" pitchFamily="50" charset="-127"/>
        </a:defRPr>
      </a:lvl4pPr>
      <a:lvl5pPr algn="l" defTabSz="696865" rtl="0" eaLnBrk="0" fontAlgn="base" latinLnBrk="1" hangingPunct="0">
        <a:spcBef>
          <a:spcPct val="0"/>
        </a:spcBef>
        <a:spcAft>
          <a:spcPct val="0"/>
        </a:spcAft>
        <a:defRPr kumimoji="1" sz="1219" b="1">
          <a:solidFill>
            <a:srgbClr val="EA002C"/>
          </a:solidFill>
          <a:latin typeface="Arial" charset="0"/>
          <a:ea typeface="맑은 고딕" pitchFamily="50" charset="-127"/>
        </a:defRPr>
      </a:lvl5pPr>
      <a:lvl6pPr marL="334497" algn="l" rtl="0" fontAlgn="base" latinLnBrk="1">
        <a:spcBef>
          <a:spcPct val="0"/>
        </a:spcBef>
        <a:spcAft>
          <a:spcPct val="0"/>
        </a:spcAft>
        <a:defRPr kumimoji="1" sz="1138" b="1">
          <a:solidFill>
            <a:srgbClr val="000000"/>
          </a:solidFill>
          <a:latin typeface="굴림" pitchFamily="50" charset="-127"/>
          <a:ea typeface="굴림" pitchFamily="50" charset="-127"/>
        </a:defRPr>
      </a:lvl6pPr>
      <a:lvl7pPr marL="668994" algn="l" rtl="0" fontAlgn="base" latinLnBrk="1">
        <a:spcBef>
          <a:spcPct val="0"/>
        </a:spcBef>
        <a:spcAft>
          <a:spcPct val="0"/>
        </a:spcAft>
        <a:defRPr kumimoji="1" sz="1138" b="1">
          <a:solidFill>
            <a:srgbClr val="000000"/>
          </a:solidFill>
          <a:latin typeface="굴림" pitchFamily="50" charset="-127"/>
          <a:ea typeface="굴림" pitchFamily="50" charset="-127"/>
        </a:defRPr>
      </a:lvl7pPr>
      <a:lvl8pPr marL="1003486" algn="l" rtl="0" fontAlgn="base" latinLnBrk="1">
        <a:spcBef>
          <a:spcPct val="0"/>
        </a:spcBef>
        <a:spcAft>
          <a:spcPct val="0"/>
        </a:spcAft>
        <a:defRPr kumimoji="1" sz="1138" b="1">
          <a:solidFill>
            <a:srgbClr val="000000"/>
          </a:solidFill>
          <a:latin typeface="굴림" pitchFamily="50" charset="-127"/>
          <a:ea typeface="굴림" pitchFamily="50" charset="-127"/>
        </a:defRPr>
      </a:lvl8pPr>
      <a:lvl9pPr marL="1337988" algn="l" rtl="0" fontAlgn="base" latinLnBrk="1">
        <a:spcBef>
          <a:spcPct val="0"/>
        </a:spcBef>
        <a:spcAft>
          <a:spcPct val="0"/>
        </a:spcAft>
        <a:defRPr kumimoji="1" sz="1138" b="1">
          <a:solidFill>
            <a:srgbClr val="000000"/>
          </a:solidFill>
          <a:latin typeface="굴림" pitchFamily="50" charset="-127"/>
          <a:ea typeface="굴림" pitchFamily="50" charset="-127"/>
        </a:defRPr>
      </a:lvl9pPr>
    </p:titleStyle>
    <p:bodyStyle>
      <a:lvl1pPr marL="137053" indent="-137053" algn="l" defTabSz="696865" rtl="0" eaLnBrk="0" fontAlgn="base" latinLnBrk="1" hangingPunct="0">
        <a:spcBef>
          <a:spcPct val="20000"/>
        </a:spcBef>
        <a:spcAft>
          <a:spcPct val="0"/>
        </a:spcAft>
        <a:buSzPct val="70000"/>
        <a:buFont typeface="Wingdings" pitchFamily="2" charset="2"/>
        <a:buNone/>
        <a:defRPr kumimoji="1" sz="1788" b="1">
          <a:solidFill>
            <a:srgbClr val="CC3300"/>
          </a:solidFill>
          <a:latin typeface="+mn-ea"/>
          <a:ea typeface="+mn-ea"/>
          <a:cs typeface="+mn-cs"/>
        </a:defRPr>
      </a:lvl1pPr>
      <a:lvl2pPr marL="337981" indent="-65041" algn="l" defTabSz="696865" rtl="0" eaLnBrk="0" fontAlgn="base" latinLnBrk="1" hangingPunct="0">
        <a:spcBef>
          <a:spcPct val="20000"/>
        </a:spcBef>
        <a:spcAft>
          <a:spcPct val="0"/>
        </a:spcAft>
        <a:buChar char="–"/>
        <a:defRPr kumimoji="1" sz="894">
          <a:solidFill>
            <a:schemeClr val="tx1"/>
          </a:solidFill>
          <a:latin typeface="+mn-lt"/>
          <a:ea typeface="+mn-ea"/>
        </a:defRPr>
      </a:lvl2pPr>
      <a:lvl3pPr marL="617888" indent="-72009" algn="l" defTabSz="696865" rtl="0" eaLnBrk="0" fontAlgn="base" latinLnBrk="1" hangingPunct="0">
        <a:spcBef>
          <a:spcPct val="20000"/>
        </a:spcBef>
        <a:spcAft>
          <a:spcPct val="0"/>
        </a:spcAft>
        <a:buChar char="•"/>
        <a:defRPr kumimoji="1" sz="894">
          <a:solidFill>
            <a:schemeClr val="tx1"/>
          </a:solidFill>
          <a:latin typeface="+mn-lt"/>
          <a:ea typeface="+mn-ea"/>
        </a:defRPr>
      </a:lvl3pPr>
      <a:lvl4pPr marL="955870" indent="-137053" algn="l" defTabSz="696865" rtl="0" eaLnBrk="0" fontAlgn="base" latinLnBrk="1" hangingPunct="0">
        <a:spcBef>
          <a:spcPct val="20000"/>
        </a:spcBef>
        <a:spcAft>
          <a:spcPct val="0"/>
        </a:spcAft>
        <a:buFont typeface="Optima" pitchFamily="2" charset="2"/>
        <a:buChar char=""/>
        <a:defRPr kumimoji="1" sz="894">
          <a:solidFill>
            <a:schemeClr val="tx1"/>
          </a:solidFill>
          <a:latin typeface="+mn-lt"/>
          <a:ea typeface="+mn-ea"/>
        </a:defRPr>
      </a:lvl4pPr>
      <a:lvl5pPr marL="1567946" indent="-174216" algn="l" defTabSz="696865" rtl="0" eaLnBrk="0" fontAlgn="base" latinLnBrk="1" hangingPunct="0">
        <a:spcBef>
          <a:spcPct val="20000"/>
        </a:spcBef>
        <a:spcAft>
          <a:spcPct val="0"/>
        </a:spcAft>
        <a:buChar char="»"/>
        <a:defRPr kumimoji="1" sz="894">
          <a:solidFill>
            <a:schemeClr val="tx1"/>
          </a:solidFill>
          <a:latin typeface="+mn-lt"/>
          <a:ea typeface="+mn-ea"/>
        </a:defRPr>
      </a:lvl5pPr>
      <a:lvl6pPr marL="1839720" indent="-167250" algn="l" rtl="0" fontAlgn="base" latinLnBrk="1">
        <a:spcBef>
          <a:spcPct val="20000"/>
        </a:spcBef>
        <a:spcAft>
          <a:spcPct val="0"/>
        </a:spcAft>
        <a:buChar char="»"/>
        <a:defRPr kumimoji="1" sz="894">
          <a:solidFill>
            <a:schemeClr val="tx1"/>
          </a:solidFill>
          <a:latin typeface="+mn-lt"/>
          <a:ea typeface="+mn-ea"/>
        </a:defRPr>
      </a:lvl6pPr>
      <a:lvl7pPr marL="2174220" indent="-167250" algn="l" rtl="0" fontAlgn="base" latinLnBrk="1">
        <a:spcBef>
          <a:spcPct val="20000"/>
        </a:spcBef>
        <a:spcAft>
          <a:spcPct val="0"/>
        </a:spcAft>
        <a:buChar char="»"/>
        <a:defRPr kumimoji="1" sz="894">
          <a:solidFill>
            <a:schemeClr val="tx1"/>
          </a:solidFill>
          <a:latin typeface="+mn-lt"/>
          <a:ea typeface="+mn-ea"/>
        </a:defRPr>
      </a:lvl7pPr>
      <a:lvl8pPr marL="2508713" indent="-167250" algn="l" rtl="0" fontAlgn="base" latinLnBrk="1">
        <a:spcBef>
          <a:spcPct val="20000"/>
        </a:spcBef>
        <a:spcAft>
          <a:spcPct val="0"/>
        </a:spcAft>
        <a:buChar char="»"/>
        <a:defRPr kumimoji="1" sz="894">
          <a:solidFill>
            <a:schemeClr val="tx1"/>
          </a:solidFill>
          <a:latin typeface="+mn-lt"/>
          <a:ea typeface="+mn-ea"/>
        </a:defRPr>
      </a:lvl8pPr>
      <a:lvl9pPr marL="2843210" indent="-167250" algn="l" rtl="0" fontAlgn="base" latinLnBrk="1">
        <a:spcBef>
          <a:spcPct val="20000"/>
        </a:spcBef>
        <a:spcAft>
          <a:spcPct val="0"/>
        </a:spcAft>
        <a:buChar char="»"/>
        <a:defRPr kumimoji="1" sz="894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66899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34497" algn="l" defTabSz="66899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68994" algn="l" defTabSz="66899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3486" algn="l" defTabSz="66899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37988" algn="l" defTabSz="66899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72474" algn="l" defTabSz="66899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06973" algn="l" defTabSz="66899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341468" algn="l" defTabSz="66899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675964" algn="l" defTabSz="66899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5648324" y="6556971"/>
            <a:ext cx="895353" cy="313777"/>
          </a:xfrm>
          <a:prstGeom prst="rect">
            <a:avLst/>
          </a:prstGeom>
          <a:noFill/>
        </p:spPr>
        <p:txBody>
          <a:bodyPr lIns="66900" tIns="33451" rIns="66900" bIns="33451">
            <a:spAutoFit/>
          </a:bodyPr>
          <a:lstStyle/>
          <a:p>
            <a:pPr algn="ctr" defTabSz="742238" fontAlgn="base">
              <a:spcBef>
                <a:spcPct val="0"/>
              </a:spcBef>
              <a:spcAft>
                <a:spcPct val="0"/>
              </a:spcAft>
            </a:pPr>
            <a:fld id="{31778E54-A458-4B48-B212-016364E104E8}" type="slidenum">
              <a:rPr kumimoji="1" lang="ko-KR" altLang="en-US" sz="1600" b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pPr algn="ctr" defTabSz="742238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en-US" altLang="ko-KR" sz="1600" b="1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4" descr="Image result for sktelecom svg">
            <a:extLst>
              <a:ext uri="{FF2B5EF4-FFF2-40B4-BE49-F238E27FC236}">
                <a16:creationId xmlns:a16="http://schemas.microsoft.com/office/drawing/2014/main" id="{64A54010-E759-4967-B49E-3077B36A467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2304" y="6374682"/>
            <a:ext cx="1080000" cy="425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loud Computing Services - Amazon Web Services (AWS)">
            <a:extLst>
              <a:ext uri="{FF2B5EF4-FFF2-40B4-BE49-F238E27FC236}">
                <a16:creationId xmlns:a16="http://schemas.microsoft.com/office/drawing/2014/main" id="{8E5CF371-07F4-4F6A-90D4-DF4987F4D66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21933"/>
            <a:ext cx="1021080" cy="53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6621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</p:sldLayoutIdLst>
  <p:hf hdr="0" ftr="0"/>
  <p:txStyles>
    <p:titleStyle>
      <a:lvl1pPr algn="l" defTabSz="696865" rtl="0" eaLnBrk="0" fontAlgn="base" latinLnBrk="1" hangingPunct="0">
        <a:spcBef>
          <a:spcPct val="0"/>
        </a:spcBef>
        <a:spcAft>
          <a:spcPct val="0"/>
        </a:spcAft>
        <a:defRPr kumimoji="1" lang="en-US" altLang="ko-KR" sz="2400" b="1" dirty="0" smtClean="0">
          <a:solidFill>
            <a:srgbClr val="E43145"/>
          </a:solidFill>
          <a:effectLst/>
          <a:latin typeface="Arial" pitchFamily="34" charset="0"/>
          <a:ea typeface="+mn-ea"/>
          <a:cs typeface="Arial" pitchFamily="34" charset="0"/>
        </a:defRPr>
      </a:lvl1pPr>
      <a:lvl2pPr algn="l" defTabSz="696865" rtl="0" eaLnBrk="0" fontAlgn="base" latinLnBrk="1" hangingPunct="0">
        <a:spcBef>
          <a:spcPct val="0"/>
        </a:spcBef>
        <a:spcAft>
          <a:spcPct val="0"/>
        </a:spcAft>
        <a:defRPr kumimoji="1" sz="1219" b="1">
          <a:solidFill>
            <a:srgbClr val="EA002C"/>
          </a:solidFill>
          <a:latin typeface="Arial" charset="0"/>
          <a:ea typeface="맑은 고딕" pitchFamily="50" charset="-127"/>
        </a:defRPr>
      </a:lvl2pPr>
      <a:lvl3pPr algn="l" defTabSz="696865" rtl="0" eaLnBrk="0" fontAlgn="base" latinLnBrk="1" hangingPunct="0">
        <a:spcBef>
          <a:spcPct val="0"/>
        </a:spcBef>
        <a:spcAft>
          <a:spcPct val="0"/>
        </a:spcAft>
        <a:defRPr kumimoji="1" sz="1219" b="1">
          <a:solidFill>
            <a:srgbClr val="EA002C"/>
          </a:solidFill>
          <a:latin typeface="Arial" charset="0"/>
          <a:ea typeface="맑은 고딕" pitchFamily="50" charset="-127"/>
        </a:defRPr>
      </a:lvl3pPr>
      <a:lvl4pPr algn="l" defTabSz="696865" rtl="0" eaLnBrk="0" fontAlgn="base" latinLnBrk="1" hangingPunct="0">
        <a:spcBef>
          <a:spcPct val="0"/>
        </a:spcBef>
        <a:spcAft>
          <a:spcPct val="0"/>
        </a:spcAft>
        <a:defRPr kumimoji="1" sz="1219" b="1">
          <a:solidFill>
            <a:srgbClr val="EA002C"/>
          </a:solidFill>
          <a:latin typeface="Arial" charset="0"/>
          <a:ea typeface="맑은 고딕" pitchFamily="50" charset="-127"/>
        </a:defRPr>
      </a:lvl4pPr>
      <a:lvl5pPr algn="l" defTabSz="696865" rtl="0" eaLnBrk="0" fontAlgn="base" latinLnBrk="1" hangingPunct="0">
        <a:spcBef>
          <a:spcPct val="0"/>
        </a:spcBef>
        <a:spcAft>
          <a:spcPct val="0"/>
        </a:spcAft>
        <a:defRPr kumimoji="1" sz="1219" b="1">
          <a:solidFill>
            <a:srgbClr val="EA002C"/>
          </a:solidFill>
          <a:latin typeface="Arial" charset="0"/>
          <a:ea typeface="맑은 고딕" pitchFamily="50" charset="-127"/>
        </a:defRPr>
      </a:lvl5pPr>
      <a:lvl6pPr marL="334497" algn="l" rtl="0" fontAlgn="base" latinLnBrk="1">
        <a:spcBef>
          <a:spcPct val="0"/>
        </a:spcBef>
        <a:spcAft>
          <a:spcPct val="0"/>
        </a:spcAft>
        <a:defRPr kumimoji="1" sz="1138" b="1">
          <a:solidFill>
            <a:srgbClr val="000000"/>
          </a:solidFill>
          <a:latin typeface="굴림" pitchFamily="50" charset="-127"/>
          <a:ea typeface="굴림" pitchFamily="50" charset="-127"/>
        </a:defRPr>
      </a:lvl6pPr>
      <a:lvl7pPr marL="668994" algn="l" rtl="0" fontAlgn="base" latinLnBrk="1">
        <a:spcBef>
          <a:spcPct val="0"/>
        </a:spcBef>
        <a:spcAft>
          <a:spcPct val="0"/>
        </a:spcAft>
        <a:defRPr kumimoji="1" sz="1138" b="1">
          <a:solidFill>
            <a:srgbClr val="000000"/>
          </a:solidFill>
          <a:latin typeface="굴림" pitchFamily="50" charset="-127"/>
          <a:ea typeface="굴림" pitchFamily="50" charset="-127"/>
        </a:defRPr>
      </a:lvl7pPr>
      <a:lvl8pPr marL="1003486" algn="l" rtl="0" fontAlgn="base" latinLnBrk="1">
        <a:spcBef>
          <a:spcPct val="0"/>
        </a:spcBef>
        <a:spcAft>
          <a:spcPct val="0"/>
        </a:spcAft>
        <a:defRPr kumimoji="1" sz="1138" b="1">
          <a:solidFill>
            <a:srgbClr val="000000"/>
          </a:solidFill>
          <a:latin typeface="굴림" pitchFamily="50" charset="-127"/>
          <a:ea typeface="굴림" pitchFamily="50" charset="-127"/>
        </a:defRPr>
      </a:lvl8pPr>
      <a:lvl9pPr marL="1337988" algn="l" rtl="0" fontAlgn="base" latinLnBrk="1">
        <a:spcBef>
          <a:spcPct val="0"/>
        </a:spcBef>
        <a:spcAft>
          <a:spcPct val="0"/>
        </a:spcAft>
        <a:defRPr kumimoji="1" sz="1138" b="1">
          <a:solidFill>
            <a:srgbClr val="000000"/>
          </a:solidFill>
          <a:latin typeface="굴림" pitchFamily="50" charset="-127"/>
          <a:ea typeface="굴림" pitchFamily="50" charset="-127"/>
        </a:defRPr>
      </a:lvl9pPr>
    </p:titleStyle>
    <p:bodyStyle>
      <a:lvl1pPr marL="137053" indent="-137053" algn="l" defTabSz="696865" rtl="0" eaLnBrk="0" fontAlgn="base" latinLnBrk="1" hangingPunct="0">
        <a:spcBef>
          <a:spcPct val="20000"/>
        </a:spcBef>
        <a:spcAft>
          <a:spcPct val="0"/>
        </a:spcAft>
        <a:buSzPct val="70000"/>
        <a:buFont typeface="Wingdings" pitchFamily="2" charset="2"/>
        <a:buNone/>
        <a:defRPr kumimoji="1" sz="1788" b="1">
          <a:solidFill>
            <a:srgbClr val="CC3300"/>
          </a:solidFill>
          <a:latin typeface="+mn-ea"/>
          <a:ea typeface="+mn-ea"/>
          <a:cs typeface="+mn-cs"/>
        </a:defRPr>
      </a:lvl1pPr>
      <a:lvl2pPr marL="337981" indent="-65041" algn="l" defTabSz="696865" rtl="0" eaLnBrk="0" fontAlgn="base" latinLnBrk="1" hangingPunct="0">
        <a:spcBef>
          <a:spcPct val="20000"/>
        </a:spcBef>
        <a:spcAft>
          <a:spcPct val="0"/>
        </a:spcAft>
        <a:buChar char="–"/>
        <a:defRPr kumimoji="1" sz="894">
          <a:solidFill>
            <a:schemeClr val="tx1"/>
          </a:solidFill>
          <a:latin typeface="+mn-lt"/>
          <a:ea typeface="+mn-ea"/>
        </a:defRPr>
      </a:lvl2pPr>
      <a:lvl3pPr marL="617888" indent="-72009" algn="l" defTabSz="696865" rtl="0" eaLnBrk="0" fontAlgn="base" latinLnBrk="1" hangingPunct="0">
        <a:spcBef>
          <a:spcPct val="20000"/>
        </a:spcBef>
        <a:spcAft>
          <a:spcPct val="0"/>
        </a:spcAft>
        <a:buChar char="•"/>
        <a:defRPr kumimoji="1" sz="894">
          <a:solidFill>
            <a:schemeClr val="tx1"/>
          </a:solidFill>
          <a:latin typeface="+mn-lt"/>
          <a:ea typeface="+mn-ea"/>
        </a:defRPr>
      </a:lvl3pPr>
      <a:lvl4pPr marL="955870" indent="-137053" algn="l" defTabSz="696865" rtl="0" eaLnBrk="0" fontAlgn="base" latinLnBrk="1" hangingPunct="0">
        <a:spcBef>
          <a:spcPct val="20000"/>
        </a:spcBef>
        <a:spcAft>
          <a:spcPct val="0"/>
        </a:spcAft>
        <a:buFont typeface="Optima" pitchFamily="2" charset="2"/>
        <a:buChar char=""/>
        <a:defRPr kumimoji="1" sz="894">
          <a:solidFill>
            <a:schemeClr val="tx1"/>
          </a:solidFill>
          <a:latin typeface="+mn-lt"/>
          <a:ea typeface="+mn-ea"/>
        </a:defRPr>
      </a:lvl4pPr>
      <a:lvl5pPr marL="1567946" indent="-174216" algn="l" defTabSz="696865" rtl="0" eaLnBrk="0" fontAlgn="base" latinLnBrk="1" hangingPunct="0">
        <a:spcBef>
          <a:spcPct val="20000"/>
        </a:spcBef>
        <a:spcAft>
          <a:spcPct val="0"/>
        </a:spcAft>
        <a:buChar char="»"/>
        <a:defRPr kumimoji="1" sz="894">
          <a:solidFill>
            <a:schemeClr val="tx1"/>
          </a:solidFill>
          <a:latin typeface="+mn-lt"/>
          <a:ea typeface="+mn-ea"/>
        </a:defRPr>
      </a:lvl5pPr>
      <a:lvl6pPr marL="1839720" indent="-167250" algn="l" rtl="0" fontAlgn="base" latinLnBrk="1">
        <a:spcBef>
          <a:spcPct val="20000"/>
        </a:spcBef>
        <a:spcAft>
          <a:spcPct val="0"/>
        </a:spcAft>
        <a:buChar char="»"/>
        <a:defRPr kumimoji="1" sz="894">
          <a:solidFill>
            <a:schemeClr val="tx1"/>
          </a:solidFill>
          <a:latin typeface="+mn-lt"/>
          <a:ea typeface="+mn-ea"/>
        </a:defRPr>
      </a:lvl6pPr>
      <a:lvl7pPr marL="2174220" indent="-167250" algn="l" rtl="0" fontAlgn="base" latinLnBrk="1">
        <a:spcBef>
          <a:spcPct val="20000"/>
        </a:spcBef>
        <a:spcAft>
          <a:spcPct val="0"/>
        </a:spcAft>
        <a:buChar char="»"/>
        <a:defRPr kumimoji="1" sz="894">
          <a:solidFill>
            <a:schemeClr val="tx1"/>
          </a:solidFill>
          <a:latin typeface="+mn-lt"/>
          <a:ea typeface="+mn-ea"/>
        </a:defRPr>
      </a:lvl7pPr>
      <a:lvl8pPr marL="2508713" indent="-167250" algn="l" rtl="0" fontAlgn="base" latinLnBrk="1">
        <a:spcBef>
          <a:spcPct val="20000"/>
        </a:spcBef>
        <a:spcAft>
          <a:spcPct val="0"/>
        </a:spcAft>
        <a:buChar char="»"/>
        <a:defRPr kumimoji="1" sz="894">
          <a:solidFill>
            <a:schemeClr val="tx1"/>
          </a:solidFill>
          <a:latin typeface="+mn-lt"/>
          <a:ea typeface="+mn-ea"/>
        </a:defRPr>
      </a:lvl8pPr>
      <a:lvl9pPr marL="2843210" indent="-167250" algn="l" rtl="0" fontAlgn="base" latinLnBrk="1">
        <a:spcBef>
          <a:spcPct val="20000"/>
        </a:spcBef>
        <a:spcAft>
          <a:spcPct val="0"/>
        </a:spcAft>
        <a:buChar char="»"/>
        <a:defRPr kumimoji="1" sz="894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66899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34497" algn="l" defTabSz="66899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68994" algn="l" defTabSz="66899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3486" algn="l" defTabSz="66899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37988" algn="l" defTabSz="66899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72474" algn="l" defTabSz="66899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06973" algn="l" defTabSz="66899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341468" algn="l" defTabSz="66899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675964" algn="l" defTabSz="66899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5648324" y="6556971"/>
            <a:ext cx="895353" cy="313777"/>
          </a:xfrm>
          <a:prstGeom prst="rect">
            <a:avLst/>
          </a:prstGeom>
          <a:noFill/>
        </p:spPr>
        <p:txBody>
          <a:bodyPr lIns="66900" tIns="33451" rIns="66900" bIns="33451">
            <a:spAutoFit/>
          </a:bodyPr>
          <a:lstStyle/>
          <a:p>
            <a:pPr algn="ctr" defTabSz="742238" fontAlgn="base">
              <a:spcBef>
                <a:spcPct val="0"/>
              </a:spcBef>
              <a:spcAft>
                <a:spcPct val="0"/>
              </a:spcAft>
            </a:pPr>
            <a:fld id="{31778E54-A458-4B48-B212-016364E104E8}" type="slidenum">
              <a:rPr kumimoji="1" lang="ko-KR" altLang="en-US" sz="1600" b="1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pPr algn="ctr" defTabSz="742238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en-US" altLang="ko-KR" sz="1600" b="1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4" descr="Image result for sktelecom svg">
            <a:extLst>
              <a:ext uri="{FF2B5EF4-FFF2-40B4-BE49-F238E27FC236}">
                <a16:creationId xmlns:a16="http://schemas.microsoft.com/office/drawing/2014/main" id="{64A54010-E759-4967-B49E-3077B36A467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2304" y="6374682"/>
            <a:ext cx="1080000" cy="425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loud Computing Services - Amazon Web Services (AWS)">
            <a:extLst>
              <a:ext uri="{FF2B5EF4-FFF2-40B4-BE49-F238E27FC236}">
                <a16:creationId xmlns:a16="http://schemas.microsoft.com/office/drawing/2014/main" id="{8E5CF371-07F4-4F6A-90D4-DF4987F4D66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21933"/>
            <a:ext cx="1021080" cy="53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6008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6" r:id="rId2"/>
  </p:sldLayoutIdLst>
  <p:hf hdr="0" ftr="0"/>
  <p:txStyles>
    <p:titleStyle>
      <a:lvl1pPr algn="l" defTabSz="696865" rtl="0" eaLnBrk="0" fontAlgn="base" latinLnBrk="1" hangingPunct="0">
        <a:spcBef>
          <a:spcPct val="0"/>
        </a:spcBef>
        <a:spcAft>
          <a:spcPct val="0"/>
        </a:spcAft>
        <a:defRPr kumimoji="1" lang="en-US" altLang="ko-KR" sz="2400" b="1" dirty="0" smtClean="0">
          <a:solidFill>
            <a:srgbClr val="E43145"/>
          </a:solidFill>
          <a:effectLst/>
          <a:latin typeface="Arial" pitchFamily="34" charset="0"/>
          <a:ea typeface="+mn-ea"/>
          <a:cs typeface="Arial" pitchFamily="34" charset="0"/>
        </a:defRPr>
      </a:lvl1pPr>
      <a:lvl2pPr algn="l" defTabSz="696865" rtl="0" eaLnBrk="0" fontAlgn="base" latinLnBrk="1" hangingPunct="0">
        <a:spcBef>
          <a:spcPct val="0"/>
        </a:spcBef>
        <a:spcAft>
          <a:spcPct val="0"/>
        </a:spcAft>
        <a:defRPr kumimoji="1" sz="1219" b="1">
          <a:solidFill>
            <a:srgbClr val="EA002C"/>
          </a:solidFill>
          <a:latin typeface="Arial" charset="0"/>
          <a:ea typeface="맑은 고딕" pitchFamily="50" charset="-127"/>
        </a:defRPr>
      </a:lvl2pPr>
      <a:lvl3pPr algn="l" defTabSz="696865" rtl="0" eaLnBrk="0" fontAlgn="base" latinLnBrk="1" hangingPunct="0">
        <a:spcBef>
          <a:spcPct val="0"/>
        </a:spcBef>
        <a:spcAft>
          <a:spcPct val="0"/>
        </a:spcAft>
        <a:defRPr kumimoji="1" sz="1219" b="1">
          <a:solidFill>
            <a:srgbClr val="EA002C"/>
          </a:solidFill>
          <a:latin typeface="Arial" charset="0"/>
          <a:ea typeface="맑은 고딕" pitchFamily="50" charset="-127"/>
        </a:defRPr>
      </a:lvl3pPr>
      <a:lvl4pPr algn="l" defTabSz="696865" rtl="0" eaLnBrk="0" fontAlgn="base" latinLnBrk="1" hangingPunct="0">
        <a:spcBef>
          <a:spcPct val="0"/>
        </a:spcBef>
        <a:spcAft>
          <a:spcPct val="0"/>
        </a:spcAft>
        <a:defRPr kumimoji="1" sz="1219" b="1">
          <a:solidFill>
            <a:srgbClr val="EA002C"/>
          </a:solidFill>
          <a:latin typeface="Arial" charset="0"/>
          <a:ea typeface="맑은 고딕" pitchFamily="50" charset="-127"/>
        </a:defRPr>
      </a:lvl4pPr>
      <a:lvl5pPr algn="l" defTabSz="696865" rtl="0" eaLnBrk="0" fontAlgn="base" latinLnBrk="1" hangingPunct="0">
        <a:spcBef>
          <a:spcPct val="0"/>
        </a:spcBef>
        <a:spcAft>
          <a:spcPct val="0"/>
        </a:spcAft>
        <a:defRPr kumimoji="1" sz="1219" b="1">
          <a:solidFill>
            <a:srgbClr val="EA002C"/>
          </a:solidFill>
          <a:latin typeface="Arial" charset="0"/>
          <a:ea typeface="맑은 고딕" pitchFamily="50" charset="-127"/>
        </a:defRPr>
      </a:lvl5pPr>
      <a:lvl6pPr marL="334497" algn="l" rtl="0" fontAlgn="base" latinLnBrk="1">
        <a:spcBef>
          <a:spcPct val="0"/>
        </a:spcBef>
        <a:spcAft>
          <a:spcPct val="0"/>
        </a:spcAft>
        <a:defRPr kumimoji="1" sz="1138" b="1">
          <a:solidFill>
            <a:srgbClr val="000000"/>
          </a:solidFill>
          <a:latin typeface="굴림" pitchFamily="50" charset="-127"/>
          <a:ea typeface="굴림" pitchFamily="50" charset="-127"/>
        </a:defRPr>
      </a:lvl6pPr>
      <a:lvl7pPr marL="668994" algn="l" rtl="0" fontAlgn="base" latinLnBrk="1">
        <a:spcBef>
          <a:spcPct val="0"/>
        </a:spcBef>
        <a:spcAft>
          <a:spcPct val="0"/>
        </a:spcAft>
        <a:defRPr kumimoji="1" sz="1138" b="1">
          <a:solidFill>
            <a:srgbClr val="000000"/>
          </a:solidFill>
          <a:latin typeface="굴림" pitchFamily="50" charset="-127"/>
          <a:ea typeface="굴림" pitchFamily="50" charset="-127"/>
        </a:defRPr>
      </a:lvl7pPr>
      <a:lvl8pPr marL="1003486" algn="l" rtl="0" fontAlgn="base" latinLnBrk="1">
        <a:spcBef>
          <a:spcPct val="0"/>
        </a:spcBef>
        <a:spcAft>
          <a:spcPct val="0"/>
        </a:spcAft>
        <a:defRPr kumimoji="1" sz="1138" b="1">
          <a:solidFill>
            <a:srgbClr val="000000"/>
          </a:solidFill>
          <a:latin typeface="굴림" pitchFamily="50" charset="-127"/>
          <a:ea typeface="굴림" pitchFamily="50" charset="-127"/>
        </a:defRPr>
      </a:lvl8pPr>
      <a:lvl9pPr marL="1337988" algn="l" rtl="0" fontAlgn="base" latinLnBrk="1">
        <a:spcBef>
          <a:spcPct val="0"/>
        </a:spcBef>
        <a:spcAft>
          <a:spcPct val="0"/>
        </a:spcAft>
        <a:defRPr kumimoji="1" sz="1138" b="1">
          <a:solidFill>
            <a:srgbClr val="000000"/>
          </a:solidFill>
          <a:latin typeface="굴림" pitchFamily="50" charset="-127"/>
          <a:ea typeface="굴림" pitchFamily="50" charset="-127"/>
        </a:defRPr>
      </a:lvl9pPr>
    </p:titleStyle>
    <p:bodyStyle>
      <a:lvl1pPr marL="137053" indent="-137053" algn="l" defTabSz="696865" rtl="0" eaLnBrk="0" fontAlgn="base" latinLnBrk="1" hangingPunct="0">
        <a:spcBef>
          <a:spcPct val="20000"/>
        </a:spcBef>
        <a:spcAft>
          <a:spcPct val="0"/>
        </a:spcAft>
        <a:buSzPct val="70000"/>
        <a:buFont typeface="Wingdings" pitchFamily="2" charset="2"/>
        <a:buNone/>
        <a:defRPr kumimoji="1" sz="1788" b="1">
          <a:solidFill>
            <a:srgbClr val="CC3300"/>
          </a:solidFill>
          <a:latin typeface="+mn-ea"/>
          <a:ea typeface="+mn-ea"/>
          <a:cs typeface="+mn-cs"/>
        </a:defRPr>
      </a:lvl1pPr>
      <a:lvl2pPr marL="337981" indent="-65041" algn="l" defTabSz="696865" rtl="0" eaLnBrk="0" fontAlgn="base" latinLnBrk="1" hangingPunct="0">
        <a:spcBef>
          <a:spcPct val="20000"/>
        </a:spcBef>
        <a:spcAft>
          <a:spcPct val="0"/>
        </a:spcAft>
        <a:buChar char="–"/>
        <a:defRPr kumimoji="1" sz="894">
          <a:solidFill>
            <a:schemeClr val="tx1"/>
          </a:solidFill>
          <a:latin typeface="+mn-lt"/>
          <a:ea typeface="+mn-ea"/>
        </a:defRPr>
      </a:lvl2pPr>
      <a:lvl3pPr marL="617888" indent="-72009" algn="l" defTabSz="696865" rtl="0" eaLnBrk="0" fontAlgn="base" latinLnBrk="1" hangingPunct="0">
        <a:spcBef>
          <a:spcPct val="20000"/>
        </a:spcBef>
        <a:spcAft>
          <a:spcPct val="0"/>
        </a:spcAft>
        <a:buChar char="•"/>
        <a:defRPr kumimoji="1" sz="894">
          <a:solidFill>
            <a:schemeClr val="tx1"/>
          </a:solidFill>
          <a:latin typeface="+mn-lt"/>
          <a:ea typeface="+mn-ea"/>
        </a:defRPr>
      </a:lvl3pPr>
      <a:lvl4pPr marL="955870" indent="-137053" algn="l" defTabSz="696865" rtl="0" eaLnBrk="0" fontAlgn="base" latinLnBrk="1" hangingPunct="0">
        <a:spcBef>
          <a:spcPct val="20000"/>
        </a:spcBef>
        <a:spcAft>
          <a:spcPct val="0"/>
        </a:spcAft>
        <a:buFont typeface="Optima" pitchFamily="2" charset="2"/>
        <a:buChar char=""/>
        <a:defRPr kumimoji="1" sz="894">
          <a:solidFill>
            <a:schemeClr val="tx1"/>
          </a:solidFill>
          <a:latin typeface="+mn-lt"/>
          <a:ea typeface="+mn-ea"/>
        </a:defRPr>
      </a:lvl4pPr>
      <a:lvl5pPr marL="1567946" indent="-174216" algn="l" defTabSz="696865" rtl="0" eaLnBrk="0" fontAlgn="base" latinLnBrk="1" hangingPunct="0">
        <a:spcBef>
          <a:spcPct val="20000"/>
        </a:spcBef>
        <a:spcAft>
          <a:spcPct val="0"/>
        </a:spcAft>
        <a:buChar char="»"/>
        <a:defRPr kumimoji="1" sz="894">
          <a:solidFill>
            <a:schemeClr val="tx1"/>
          </a:solidFill>
          <a:latin typeface="+mn-lt"/>
          <a:ea typeface="+mn-ea"/>
        </a:defRPr>
      </a:lvl5pPr>
      <a:lvl6pPr marL="1839720" indent="-167250" algn="l" rtl="0" fontAlgn="base" latinLnBrk="1">
        <a:spcBef>
          <a:spcPct val="20000"/>
        </a:spcBef>
        <a:spcAft>
          <a:spcPct val="0"/>
        </a:spcAft>
        <a:buChar char="»"/>
        <a:defRPr kumimoji="1" sz="894">
          <a:solidFill>
            <a:schemeClr val="tx1"/>
          </a:solidFill>
          <a:latin typeface="+mn-lt"/>
          <a:ea typeface="+mn-ea"/>
        </a:defRPr>
      </a:lvl6pPr>
      <a:lvl7pPr marL="2174220" indent="-167250" algn="l" rtl="0" fontAlgn="base" latinLnBrk="1">
        <a:spcBef>
          <a:spcPct val="20000"/>
        </a:spcBef>
        <a:spcAft>
          <a:spcPct val="0"/>
        </a:spcAft>
        <a:buChar char="»"/>
        <a:defRPr kumimoji="1" sz="894">
          <a:solidFill>
            <a:schemeClr val="tx1"/>
          </a:solidFill>
          <a:latin typeface="+mn-lt"/>
          <a:ea typeface="+mn-ea"/>
        </a:defRPr>
      </a:lvl7pPr>
      <a:lvl8pPr marL="2508713" indent="-167250" algn="l" rtl="0" fontAlgn="base" latinLnBrk="1">
        <a:spcBef>
          <a:spcPct val="20000"/>
        </a:spcBef>
        <a:spcAft>
          <a:spcPct val="0"/>
        </a:spcAft>
        <a:buChar char="»"/>
        <a:defRPr kumimoji="1" sz="894">
          <a:solidFill>
            <a:schemeClr val="tx1"/>
          </a:solidFill>
          <a:latin typeface="+mn-lt"/>
          <a:ea typeface="+mn-ea"/>
        </a:defRPr>
      </a:lvl8pPr>
      <a:lvl9pPr marL="2843210" indent="-167250" algn="l" rtl="0" fontAlgn="base" latinLnBrk="1">
        <a:spcBef>
          <a:spcPct val="20000"/>
        </a:spcBef>
        <a:spcAft>
          <a:spcPct val="0"/>
        </a:spcAft>
        <a:buChar char="»"/>
        <a:defRPr kumimoji="1" sz="894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66899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34497" algn="l" defTabSz="66899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68994" algn="l" defTabSz="66899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3486" algn="l" defTabSz="66899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37988" algn="l" defTabSz="66899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72474" algn="l" defTabSz="66899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06973" algn="l" defTabSz="66899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341468" algn="l" defTabSz="66899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675964" algn="l" defTabSz="66899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3C4285A-E4AD-4A30-81FC-E66127BFA92B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85799" y="1122363"/>
            <a:ext cx="11246005" cy="238760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en-US" altLang="ko-KR" sz="2800" dirty="0">
                <a:solidFill>
                  <a:schemeClr val="tx1"/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Rel-19 </a:t>
            </a:r>
            <a:br>
              <a:rPr lang="en-US" altLang="ko-KR" sz="2800" dirty="0">
                <a:solidFill>
                  <a:schemeClr val="tx1"/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rPr>
            </a:br>
            <a:r>
              <a:rPr lang="en-US" altLang="ko-KR" sz="2800" dirty="0">
                <a:solidFill>
                  <a:schemeClr val="tx1"/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Discussion on enhancements to traffic management/monitoring for TCP/UDP traffic in a PDU session</a:t>
            </a:r>
          </a:p>
        </p:txBody>
      </p:sp>
      <p:sp>
        <p:nvSpPr>
          <p:cNvPr id="4" name="부제목 2">
            <a:extLst>
              <a:ext uri="{FF2B5EF4-FFF2-40B4-BE49-F238E27FC236}">
                <a16:creationId xmlns:a16="http://schemas.microsoft.com/office/drawing/2014/main" id="{CE26F166-19ED-4919-AB37-6667CD31C1D5}"/>
              </a:ext>
            </a:extLst>
          </p:cNvPr>
          <p:cNvSpPr txBox="1">
            <a:spLocks/>
          </p:cNvSpPr>
          <p:nvPr/>
        </p:nvSpPr>
        <p:spPr>
          <a:xfrm>
            <a:off x="0" y="435928"/>
            <a:ext cx="12192000" cy="832802"/>
          </a:xfrm>
        </p:spPr>
        <p:txBody>
          <a:bodyPr/>
          <a:lstStyle>
            <a:lvl1pPr marL="137053" indent="-137053" algn="l" defTabSz="696865" rtl="0" eaLnBrk="0" fontAlgn="base" latinLnBrk="1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itchFamily="2" charset="2"/>
              <a:buNone/>
              <a:defRPr kumimoji="1" sz="1788" b="1">
                <a:solidFill>
                  <a:srgbClr val="CC3300"/>
                </a:solidFill>
                <a:latin typeface="+mn-ea"/>
                <a:ea typeface="+mn-ea"/>
                <a:cs typeface="+mn-cs"/>
              </a:defRPr>
            </a:lvl1pPr>
            <a:lvl2pPr marL="337981" indent="-65041" algn="l" defTabSz="696865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894">
                <a:solidFill>
                  <a:schemeClr val="tx1"/>
                </a:solidFill>
                <a:latin typeface="+mn-lt"/>
                <a:ea typeface="+mn-ea"/>
              </a:defRPr>
            </a:lvl2pPr>
            <a:lvl3pPr marL="617888" indent="-72009" algn="l" defTabSz="696865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894">
                <a:solidFill>
                  <a:schemeClr val="tx1"/>
                </a:solidFill>
                <a:latin typeface="+mn-lt"/>
                <a:ea typeface="+mn-ea"/>
              </a:defRPr>
            </a:lvl3pPr>
            <a:lvl4pPr marL="955870" indent="-137053" algn="l" defTabSz="696865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Optima" pitchFamily="2" charset="2"/>
              <a:buChar char=""/>
              <a:defRPr kumimoji="1" sz="894">
                <a:solidFill>
                  <a:schemeClr val="tx1"/>
                </a:solidFill>
                <a:latin typeface="+mn-lt"/>
                <a:ea typeface="+mn-ea"/>
              </a:defRPr>
            </a:lvl4pPr>
            <a:lvl5pPr marL="1567946" indent="-174216" algn="l" defTabSz="696865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894">
                <a:solidFill>
                  <a:schemeClr val="tx1"/>
                </a:solidFill>
                <a:latin typeface="+mn-lt"/>
                <a:ea typeface="+mn-ea"/>
              </a:defRPr>
            </a:lvl5pPr>
            <a:lvl6pPr marL="1839720" indent="-167250" algn="l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894">
                <a:solidFill>
                  <a:schemeClr val="tx1"/>
                </a:solidFill>
                <a:latin typeface="+mn-lt"/>
                <a:ea typeface="+mn-ea"/>
              </a:defRPr>
            </a:lvl6pPr>
            <a:lvl7pPr marL="2174220" indent="-167250" algn="l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894">
                <a:solidFill>
                  <a:schemeClr val="tx1"/>
                </a:solidFill>
                <a:latin typeface="+mn-lt"/>
                <a:ea typeface="+mn-ea"/>
              </a:defRPr>
            </a:lvl7pPr>
            <a:lvl8pPr marL="2508713" indent="-167250" algn="l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894">
                <a:solidFill>
                  <a:schemeClr val="tx1"/>
                </a:solidFill>
                <a:latin typeface="+mn-lt"/>
                <a:ea typeface="+mn-ea"/>
              </a:defRPr>
            </a:lvl8pPr>
            <a:lvl9pPr marL="2843210" indent="-167250" algn="l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894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137053" marR="0" lvl="0" indent="-137053" algn="ctr" defTabSz="696865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70000"/>
              <a:buFont typeface="Wingdings" pitchFamily="2" charset="2"/>
              <a:buNone/>
              <a:tabLst/>
              <a:defRPr/>
            </a:pPr>
            <a:endParaRPr kumimoji="1" lang="ko-KR" altLang="en-US" sz="2400" b="1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195F55-8CDD-789D-44B1-4E6F94775458}"/>
              </a:ext>
            </a:extLst>
          </p:cNvPr>
          <p:cNvSpPr txBox="1"/>
          <p:nvPr/>
        </p:nvSpPr>
        <p:spPr>
          <a:xfrm>
            <a:off x="10959235" y="55232"/>
            <a:ext cx="1159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i="1" dirty="0"/>
              <a:t>S2-2312091</a:t>
            </a:r>
          </a:p>
        </p:txBody>
      </p:sp>
      <p:sp>
        <p:nvSpPr>
          <p:cNvPr id="8" name="부제목 2">
            <a:extLst>
              <a:ext uri="{FF2B5EF4-FFF2-40B4-BE49-F238E27FC236}">
                <a16:creationId xmlns:a16="http://schemas.microsoft.com/office/drawing/2014/main" id="{B7504DDA-0744-6625-E65E-DD062CF2D206}"/>
              </a:ext>
            </a:extLst>
          </p:cNvPr>
          <p:cNvSpPr txBox="1">
            <a:spLocks/>
          </p:cNvSpPr>
          <p:nvPr/>
        </p:nvSpPr>
        <p:spPr>
          <a:xfrm>
            <a:off x="1524000" y="4377956"/>
            <a:ext cx="9144000" cy="1867044"/>
          </a:xfrm>
        </p:spPr>
        <p:txBody>
          <a:bodyPr/>
          <a:lstStyle>
            <a:lvl1pPr marL="137053" indent="-137053" algn="l" defTabSz="696865" rtl="0" eaLnBrk="0" fontAlgn="base" latinLnBrk="1" hangingPunct="0">
              <a:spcBef>
                <a:spcPct val="20000"/>
              </a:spcBef>
              <a:spcAft>
                <a:spcPct val="0"/>
              </a:spcAft>
              <a:buSzPct val="70000"/>
              <a:buFont typeface="Wingdings" pitchFamily="2" charset="2"/>
              <a:buNone/>
              <a:defRPr kumimoji="1" sz="1788" b="1">
                <a:solidFill>
                  <a:srgbClr val="CC3300"/>
                </a:solidFill>
                <a:latin typeface="+mn-ea"/>
                <a:ea typeface="+mn-ea"/>
                <a:cs typeface="+mn-cs"/>
              </a:defRPr>
            </a:lvl1pPr>
            <a:lvl2pPr marL="337981" indent="-65041" algn="l" defTabSz="696865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–"/>
              <a:defRPr kumimoji="1" sz="894">
                <a:solidFill>
                  <a:schemeClr val="tx1"/>
                </a:solidFill>
                <a:latin typeface="+mn-lt"/>
                <a:ea typeface="+mn-ea"/>
              </a:defRPr>
            </a:lvl2pPr>
            <a:lvl3pPr marL="617888" indent="-72009" algn="l" defTabSz="696865" rtl="0" eaLnBrk="0" fontAlgn="base" latinLnBrk="1" hangingPunct="0">
              <a:spcBef>
                <a:spcPct val="20000"/>
              </a:spcBef>
              <a:spcAft>
                <a:spcPct val="0"/>
              </a:spcAft>
              <a:buChar char="•"/>
              <a:defRPr kumimoji="1" sz="894">
                <a:solidFill>
                  <a:schemeClr val="tx1"/>
                </a:solidFill>
                <a:latin typeface="+mn-lt"/>
                <a:ea typeface="+mn-ea"/>
              </a:defRPr>
            </a:lvl3pPr>
            <a:lvl4pPr marL="955870" indent="-137053" algn="l" defTabSz="696865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Optima" pitchFamily="2" charset="2"/>
              <a:buChar char=""/>
              <a:defRPr kumimoji="1" sz="894">
                <a:solidFill>
                  <a:schemeClr val="tx1"/>
                </a:solidFill>
                <a:latin typeface="+mn-lt"/>
                <a:ea typeface="+mn-ea"/>
              </a:defRPr>
            </a:lvl4pPr>
            <a:lvl5pPr marL="1567946" indent="-174216" algn="l" defTabSz="696865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894">
                <a:solidFill>
                  <a:schemeClr val="tx1"/>
                </a:solidFill>
                <a:latin typeface="+mn-lt"/>
                <a:ea typeface="+mn-ea"/>
              </a:defRPr>
            </a:lvl5pPr>
            <a:lvl6pPr marL="1839720" indent="-167250" algn="l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894">
                <a:solidFill>
                  <a:schemeClr val="tx1"/>
                </a:solidFill>
                <a:latin typeface="+mn-lt"/>
                <a:ea typeface="+mn-ea"/>
              </a:defRPr>
            </a:lvl6pPr>
            <a:lvl7pPr marL="2174220" indent="-167250" algn="l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894">
                <a:solidFill>
                  <a:schemeClr val="tx1"/>
                </a:solidFill>
                <a:latin typeface="+mn-lt"/>
                <a:ea typeface="+mn-ea"/>
              </a:defRPr>
            </a:lvl7pPr>
            <a:lvl8pPr marL="2508713" indent="-167250" algn="l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894">
                <a:solidFill>
                  <a:schemeClr val="tx1"/>
                </a:solidFill>
                <a:latin typeface="+mn-lt"/>
                <a:ea typeface="+mn-ea"/>
              </a:defRPr>
            </a:lvl8pPr>
            <a:lvl9pPr marL="2843210" indent="-167250" algn="l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894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algn="ctr"/>
            <a:r>
              <a:rPr lang="en-US" altLang="ko-KR" sz="2000" kern="0">
                <a:solidFill>
                  <a:schemeClr val="tx1"/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3GPP SA2#160 </a:t>
            </a:r>
          </a:p>
          <a:p>
            <a:pPr algn="ctr"/>
            <a:endParaRPr lang="en-US" altLang="ko-KR" sz="2000" kern="0">
              <a:solidFill>
                <a:schemeClr val="tx1"/>
              </a:solidFill>
              <a:latin typeface="나눔스퀘어 Bold" panose="020B0600000101010101" pitchFamily="50" charset="-127"/>
              <a:ea typeface="나눔스퀘어 Bold" panose="020B0600000101010101" pitchFamily="50" charset="-127"/>
            </a:endParaRPr>
          </a:p>
          <a:p>
            <a:pPr algn="ctr"/>
            <a:r>
              <a:rPr lang="en-US" altLang="ko-KR" sz="2000" kern="0">
                <a:solidFill>
                  <a:schemeClr val="tx1"/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Agenda Item : 30.1</a:t>
            </a:r>
          </a:p>
          <a:p>
            <a:pPr algn="ctr"/>
            <a:endParaRPr lang="en-US" altLang="ko-KR" sz="2000" kern="0">
              <a:solidFill>
                <a:schemeClr val="tx1"/>
              </a:solidFill>
              <a:latin typeface="나눔스퀘어 Bold" panose="020B0600000101010101" pitchFamily="50" charset="-127"/>
              <a:ea typeface="나눔스퀘어 Bold" panose="020B0600000101010101" pitchFamily="50" charset="-127"/>
            </a:endParaRPr>
          </a:p>
          <a:p>
            <a:pPr algn="ctr"/>
            <a:r>
              <a:rPr lang="en-US" altLang="ko-KR" sz="2000" kern="0">
                <a:solidFill>
                  <a:schemeClr val="tx1"/>
                </a:solidFill>
                <a:latin typeface="나눔스퀘어 Bold" panose="020B0600000101010101" pitchFamily="50" charset="-127"/>
                <a:ea typeface="나눔스퀘어 Bold" panose="020B0600000101010101" pitchFamily="50" charset="-127"/>
              </a:rPr>
              <a:t>SK Telecom</a:t>
            </a:r>
            <a:endParaRPr lang="en-US" altLang="ko-KR" sz="2000" kern="0" dirty="0">
              <a:solidFill>
                <a:schemeClr val="tx1"/>
              </a:solidFill>
              <a:latin typeface="나눔스퀘어 Bold" panose="020B0600000101010101" pitchFamily="50" charset="-127"/>
              <a:ea typeface="나눔스퀘어 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86408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42">
            <a:extLst>
              <a:ext uri="{FF2B5EF4-FFF2-40B4-BE49-F238E27FC236}">
                <a16:creationId xmlns:a16="http://schemas.microsoft.com/office/drawing/2014/main" id="{D08FA149-5518-4533-9A74-9033A721C465}"/>
              </a:ext>
            </a:extLst>
          </p:cNvPr>
          <p:cNvSpPr txBox="1"/>
          <p:nvPr/>
        </p:nvSpPr>
        <p:spPr>
          <a:xfrm>
            <a:off x="0" y="3313"/>
            <a:ext cx="1641231" cy="400081"/>
          </a:xfrm>
          <a:prstGeom prst="rect">
            <a:avLst/>
          </a:prstGeom>
          <a:noFill/>
        </p:spPr>
        <p:txBody>
          <a:bodyPr wrap="none" lIns="91414" tIns="45706" rIns="91414" bIns="45706" rtlCol="0">
            <a:spAutoFit/>
          </a:bodyPr>
          <a:lstStyle/>
          <a:p>
            <a:pPr marL="0" marR="0" lvl="0" indent="0" algn="l" defTabSz="913421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41C2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Background</a:t>
            </a:r>
            <a:endParaRPr kumimoji="0" lang="ko-KR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018660D1-9C11-4E3A-9E29-650259932427}"/>
              </a:ext>
            </a:extLst>
          </p:cNvPr>
          <p:cNvSpPr/>
          <p:nvPr/>
        </p:nvSpPr>
        <p:spPr>
          <a:xfrm>
            <a:off x="331329" y="671023"/>
            <a:ext cx="1152934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0" indent="-457200" algn="l" defTabSz="913421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sz="16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In 5GS, it is possible to create new PDU sessions or QoS flows based on the type of device or service. </a:t>
            </a:r>
            <a:r>
              <a:rPr lang="en-US" altLang="ko-KR" sz="1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However, millions of applications such as SNS, music, web-browser which is registered in App Store are usually provided in a single PDU Session/QoS Flow </a:t>
            </a:r>
          </a:p>
          <a:p>
            <a:pPr marL="457200" marR="0" lvl="0" indent="-457200" algn="l" defTabSz="913421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altLang="ko-KR" sz="16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marL="457200" marR="0" lvl="0" indent="-457200" algn="l" defTabSz="913421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sz="16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Various methods (e.g., Sponsored Id, Reflective QoS, Network Slice, URSP) have been introduced to distinguish applications. However, accurately distinguishing the usage patterns of the UE or adapting to real-time changes in the Application Server IP in a PDU session/</a:t>
            </a:r>
            <a:r>
              <a:rPr lang="en-US" altLang="ko-KR" sz="1600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Qos</a:t>
            </a:r>
            <a:r>
              <a:rPr lang="en-US" altLang="ko-KR" sz="16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 flow can be challenging.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A6220DAC-6079-4D8E-944E-98E04DACFB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081" y="95504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D1EA5F35-00A4-4D10-8B5F-9E09CFF70D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id="{0C69D5C1-41C2-462A-B765-3D40E6AF11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3405" y="504592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B72AF33-4D92-4A1E-B162-A37898B6D36F}"/>
              </a:ext>
            </a:extLst>
          </p:cNvPr>
          <p:cNvSpPr txBox="1"/>
          <p:nvPr/>
        </p:nvSpPr>
        <p:spPr>
          <a:xfrm>
            <a:off x="10959235" y="55232"/>
            <a:ext cx="1159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i="1" dirty="0"/>
              <a:t>S2-2312091</a:t>
            </a:r>
          </a:p>
        </p:txBody>
      </p:sp>
    </p:spTree>
    <p:extLst>
      <p:ext uri="{BB962C8B-B14F-4D97-AF65-F5344CB8AC3E}">
        <p14:creationId xmlns:p14="http://schemas.microsoft.com/office/powerpoint/2010/main" val="27718529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42">
            <a:extLst>
              <a:ext uri="{FF2B5EF4-FFF2-40B4-BE49-F238E27FC236}">
                <a16:creationId xmlns:a16="http://schemas.microsoft.com/office/drawing/2014/main" id="{D08FA149-5518-4533-9A74-9033A721C465}"/>
              </a:ext>
            </a:extLst>
          </p:cNvPr>
          <p:cNvSpPr txBox="1"/>
          <p:nvPr/>
        </p:nvSpPr>
        <p:spPr>
          <a:xfrm>
            <a:off x="0" y="3313"/>
            <a:ext cx="3137088" cy="400081"/>
          </a:xfrm>
          <a:prstGeom prst="rect">
            <a:avLst/>
          </a:prstGeom>
          <a:noFill/>
        </p:spPr>
        <p:txBody>
          <a:bodyPr wrap="none" lIns="91414" tIns="45706" rIns="91414" bIns="45706" rtlCol="0">
            <a:spAutoFit/>
          </a:bodyPr>
          <a:lstStyle/>
          <a:p>
            <a:pPr marL="0" marR="0" lvl="0" indent="0" algn="l" defTabSz="913421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41C2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Use Case / Requirement</a:t>
            </a:r>
            <a:endParaRPr kumimoji="0" lang="ko-KR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A6220DAC-6079-4D8E-944E-98E04DACFB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081" y="95504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D1EA5F35-00A4-4D10-8B5F-9E09CFF70D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id="{0C69D5C1-41C2-462A-B765-3D40E6AF11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3405" y="504592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8931E10-46AF-C24B-03E9-D76B0C2D9D4A}"/>
              </a:ext>
            </a:extLst>
          </p:cNvPr>
          <p:cNvSpPr txBox="1"/>
          <p:nvPr/>
        </p:nvSpPr>
        <p:spPr>
          <a:xfrm>
            <a:off x="128484" y="396752"/>
            <a:ext cx="11706678" cy="842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742950" rtl="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sz="1400" b="1" dirty="0">
                <a:solidFill>
                  <a:srgbClr val="000000"/>
                </a:solidFill>
                <a:highlight>
                  <a:srgbClr val="FFFF00"/>
                </a:highlight>
                <a:latin typeface="맑은 고딕"/>
                <a:ea typeface="맑은 고딕"/>
              </a:rPr>
              <a:t>[Use Case#1] </a:t>
            </a:r>
            <a:r>
              <a:rPr lang="en-US" altLang="ko-KR" sz="1400" b="1" dirty="0">
                <a:solidFill>
                  <a:srgbClr val="000000"/>
                </a:solidFill>
                <a:latin typeface="맑은 고딕"/>
                <a:ea typeface="맑은 고딕"/>
              </a:rPr>
              <a:t>The 5G Core should be able to distinguish services based on the access method, even when receiving the same service over the Data Network. (ex. Personal Assistant Application request 3</a:t>
            </a:r>
            <a:r>
              <a:rPr lang="en-US" altLang="ko-KR" sz="1400" b="1" baseline="30000" dirty="0">
                <a:solidFill>
                  <a:srgbClr val="000000"/>
                </a:solidFill>
                <a:latin typeface="맑은 고딕"/>
                <a:ea typeface="맑은 고딕"/>
              </a:rPr>
              <a:t>rd</a:t>
            </a:r>
            <a:r>
              <a:rPr lang="en-US" altLang="ko-KR" sz="1400" b="1" dirty="0">
                <a:solidFill>
                  <a:srgbClr val="000000"/>
                </a:solidFill>
                <a:latin typeface="맑은 고딕"/>
                <a:ea typeface="맑은 고딕"/>
              </a:rPr>
              <a:t> party service. It should be able to distinguish to connect service directly)</a:t>
            </a:r>
            <a:endParaRPr kumimoji="0" lang="en-US" altLang="ko-KR" sz="1400" b="0" i="0" u="non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3" name="AutoShape 156">
            <a:extLst>
              <a:ext uri="{FF2B5EF4-FFF2-40B4-BE49-F238E27FC236}">
                <a16:creationId xmlns:a16="http://schemas.microsoft.com/office/drawing/2014/main" id="{51E18CDA-1ED8-1A90-BBF8-A840A27C8AF0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50967" y="1633044"/>
            <a:ext cx="1054100" cy="941387"/>
          </a:xfrm>
          <a:prstGeom prst="roundRect">
            <a:avLst>
              <a:gd name="adj" fmla="val 5440"/>
            </a:avLst>
          </a:prstGeom>
          <a:solidFill>
            <a:srgbClr val="333399">
              <a:lumMod val="20000"/>
              <a:lumOff val="80000"/>
            </a:srgbClr>
          </a:solidFill>
          <a:ln w="19050" algn="ctr">
            <a:solidFill>
              <a:srgbClr val="000000"/>
            </a:solidFill>
            <a:round/>
            <a:headEnd/>
            <a:tailEnd/>
          </a:ln>
        </p:spPr>
        <p:txBody>
          <a:bodyPr tIns="468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00" kern="0" dirty="0">
                <a:solidFill>
                  <a:srgbClr val="000000"/>
                </a:solidFill>
                <a:cs typeface="Arial" pitchFamily="34" charset="0"/>
              </a:rPr>
              <a:t>Data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pitchFamily="34" charset="0"/>
              </a:rPr>
              <a:t>Network</a:t>
            </a:r>
            <a:endParaRPr kumimoji="0" lang="ko-KR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Arial" pitchFamily="34" charset="0"/>
            </a:endParaRPr>
          </a:p>
        </p:txBody>
      </p:sp>
      <p:grpSp>
        <p:nvGrpSpPr>
          <p:cNvPr id="5" name="그룹 1">
            <a:extLst>
              <a:ext uri="{FF2B5EF4-FFF2-40B4-BE49-F238E27FC236}">
                <a16:creationId xmlns:a16="http://schemas.microsoft.com/office/drawing/2014/main" id="{45B59084-278D-995E-0431-54A86EF569CE}"/>
              </a:ext>
            </a:extLst>
          </p:cNvPr>
          <p:cNvGrpSpPr>
            <a:grpSpLocks/>
          </p:cNvGrpSpPr>
          <p:nvPr/>
        </p:nvGrpSpPr>
        <p:grpSpPr bwMode="auto">
          <a:xfrm>
            <a:off x="835650" y="1413243"/>
            <a:ext cx="8812379" cy="1378215"/>
            <a:chOff x="1686517" y="2428102"/>
            <a:chExt cx="7223386" cy="1629012"/>
          </a:xfrm>
        </p:grpSpPr>
        <p:pic>
          <p:nvPicPr>
            <p:cNvPr id="6" name="그림 112" descr="02.png">
              <a:extLst>
                <a:ext uri="{FF2B5EF4-FFF2-40B4-BE49-F238E27FC236}">
                  <a16:creationId xmlns:a16="http://schemas.microsoft.com/office/drawing/2014/main" id="{211AE5B5-F1D8-E385-879C-A045ADD6BCE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39336" y="2970349"/>
              <a:ext cx="311471" cy="569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46">
              <a:extLst>
                <a:ext uri="{FF2B5EF4-FFF2-40B4-BE49-F238E27FC236}">
                  <a16:creationId xmlns:a16="http://schemas.microsoft.com/office/drawing/2014/main" id="{F39129CF-BF07-1064-7B27-7B6310EE64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6517" y="2428102"/>
              <a:ext cx="1730747" cy="272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latinLnBrk="1">
                <a:spcBef>
                  <a:spcPct val="20000"/>
                </a:spcBef>
                <a:buSzPct val="70000"/>
                <a:buFont typeface="Wingdings" panose="05000000000000000000" pitchFamily="2" charset="2"/>
                <a:buChar char="l"/>
                <a:defRPr kumimoji="1" sz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1pPr>
              <a:lvl2pPr marL="742950" indent="-285750" latinLnBrk="1">
                <a:spcBef>
                  <a:spcPct val="20000"/>
                </a:spcBef>
                <a:buChar char="–"/>
                <a:defRPr kumimoji="1" sz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2pPr>
              <a:lvl3pPr marL="1143000" indent="-228600" latinLnBrk="1">
                <a:spcBef>
                  <a:spcPct val="20000"/>
                </a:spcBef>
                <a:buChar char="•"/>
                <a:defRPr kumimoji="1" sz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3pPr>
              <a:lvl4pPr marL="1600200" indent="-228600" latinLnBrk="1">
                <a:spcBef>
                  <a:spcPct val="20000"/>
                </a:spcBef>
                <a:buFont typeface="Optima" pitchFamily="2" charset="2"/>
                <a:buChar char=""/>
                <a:defRPr kumimoji="1" sz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4pPr>
              <a:lvl5pPr marL="2057400" indent="-228600" latinLnBrk="1">
                <a:spcBef>
                  <a:spcPct val="20000"/>
                </a:spcBef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9pPr>
            </a:lstStyle>
            <a:p>
              <a:pPr marL="0" marR="0" lvl="0" indent="0" algn="ctr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</a:rPr>
                <a:t> ①</a:t>
              </a:r>
              <a:r>
                <a:rPr lang="ko-KR" altLang="en-US" sz="900" kern="0" dirty="0">
                  <a:solidFill>
                    <a:srgbClr val="C00000"/>
                  </a:solidFill>
                </a:rPr>
                <a:t> </a:t>
              </a:r>
              <a:r>
                <a:rPr lang="en-US" altLang="ko-KR" sz="900" kern="0" dirty="0">
                  <a:solidFill>
                    <a:srgbClr val="C00000"/>
                  </a:solidFill>
                </a:rPr>
                <a:t>connect service-a via Application</a:t>
              </a:r>
              <a:endParaRPr kumimoji="1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8" name="AutoShape 156">
              <a:extLst>
                <a:ext uri="{FF2B5EF4-FFF2-40B4-BE49-F238E27FC236}">
                  <a16:creationId xmlns:a16="http://schemas.microsoft.com/office/drawing/2014/main" id="{3D463473-BFE6-A0C6-8FC9-1E8BCE34D8C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9747" y="2695368"/>
              <a:ext cx="637613" cy="382782"/>
            </a:xfrm>
            <a:prstGeom prst="roundRect">
              <a:avLst>
                <a:gd name="adj" fmla="val 5440"/>
              </a:avLst>
            </a:prstGeom>
            <a:solidFill>
              <a:srgbClr val="FFFFFF"/>
            </a:solidFill>
            <a:ln w="19050" algn="ctr">
              <a:solidFill>
                <a:srgbClr val="000000"/>
              </a:solidFill>
              <a:round/>
              <a:headEnd/>
              <a:tailEnd/>
            </a:ln>
          </p:spPr>
          <p:txBody>
            <a:bodyPr tIns="468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itchFamily="34" charset="0"/>
                </a:rPr>
                <a:t>App.</a:t>
              </a:r>
            </a:p>
          </p:txBody>
        </p:sp>
        <p:cxnSp>
          <p:nvCxnSpPr>
            <p:cNvPr id="10" name="직선 화살표 연결선 89">
              <a:extLst>
                <a:ext uri="{FF2B5EF4-FFF2-40B4-BE49-F238E27FC236}">
                  <a16:creationId xmlns:a16="http://schemas.microsoft.com/office/drawing/2014/main" id="{34B9A9E9-2D95-16F3-FE20-BFD206680F9A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2732088" y="2868997"/>
              <a:ext cx="2461554" cy="4055"/>
            </a:xfrm>
            <a:prstGeom prst="straightConnector1">
              <a:avLst/>
            </a:prstGeom>
            <a:noFill/>
            <a:ln w="19050" algn="ctr">
              <a:solidFill>
                <a:srgbClr val="0000FF"/>
              </a:solidFill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" name="직선 화살표 연결선 89">
              <a:extLst>
                <a:ext uri="{FF2B5EF4-FFF2-40B4-BE49-F238E27FC236}">
                  <a16:creationId xmlns:a16="http://schemas.microsoft.com/office/drawing/2014/main" id="{FD1E625D-0E39-C432-6A31-7F89E579CC20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5162411" y="2868997"/>
              <a:ext cx="939939" cy="405693"/>
            </a:xfrm>
            <a:prstGeom prst="straightConnector1">
              <a:avLst/>
            </a:prstGeom>
            <a:noFill/>
            <a:ln w="19050" algn="ctr">
              <a:solidFill>
                <a:srgbClr val="0000FF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" name="직선 화살표 연결선 89">
              <a:extLst>
                <a:ext uri="{FF2B5EF4-FFF2-40B4-BE49-F238E27FC236}">
                  <a16:creationId xmlns:a16="http://schemas.microsoft.com/office/drawing/2014/main" id="{E2BB602F-68F2-FB90-E57A-857E4BA4CA7C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2050807" y="3692202"/>
              <a:ext cx="3151431" cy="0"/>
            </a:xfrm>
            <a:prstGeom prst="straightConnector1">
              <a:avLst/>
            </a:prstGeom>
            <a:noFill/>
            <a:ln w="19050" algn="ctr">
              <a:solidFill>
                <a:srgbClr val="00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" name="TextBox 46">
              <a:extLst>
                <a:ext uri="{FF2B5EF4-FFF2-40B4-BE49-F238E27FC236}">
                  <a16:creationId xmlns:a16="http://schemas.microsoft.com/office/drawing/2014/main" id="{0E5EC0D6-8BC3-3A71-8E9A-9B474AD0D6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41190" y="2948388"/>
              <a:ext cx="1868713" cy="568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latinLnBrk="1">
                <a:spcBef>
                  <a:spcPct val="20000"/>
                </a:spcBef>
                <a:buSzPct val="70000"/>
                <a:buFont typeface="Wingdings" panose="05000000000000000000" pitchFamily="2" charset="2"/>
                <a:buChar char="l"/>
                <a:defRPr kumimoji="1" sz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1pPr>
              <a:lvl2pPr marL="742950" indent="-285750" latinLnBrk="1">
                <a:spcBef>
                  <a:spcPct val="20000"/>
                </a:spcBef>
                <a:buChar char="–"/>
                <a:defRPr kumimoji="1" sz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2pPr>
              <a:lvl3pPr marL="1143000" indent="-228600" latinLnBrk="1">
                <a:spcBef>
                  <a:spcPct val="20000"/>
                </a:spcBef>
                <a:buChar char="•"/>
                <a:defRPr kumimoji="1" sz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3pPr>
              <a:lvl4pPr marL="1600200" indent="-228600" latinLnBrk="1">
                <a:spcBef>
                  <a:spcPct val="20000"/>
                </a:spcBef>
                <a:buFont typeface="Optima" pitchFamily="2" charset="2"/>
                <a:buChar char=""/>
                <a:defRPr kumimoji="1" sz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4pPr>
              <a:lvl5pPr marL="2057400" indent="-228600" latinLnBrk="1">
                <a:spcBef>
                  <a:spcPct val="20000"/>
                </a:spcBef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9pPr>
            </a:lstStyle>
            <a:p>
              <a:pPr marL="0" marR="0" lvl="0" indent="0" defTabSz="914400" eaLnBrk="1" fontAlgn="base" latinLnBrk="1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900" b="1" kern="0" dirty="0">
                  <a:solidFill>
                    <a:srgbClr val="C00000"/>
                  </a:solidFill>
                </a:rPr>
                <a:t>5G Core should distinguish </a:t>
              </a:r>
              <a:r>
                <a:rPr kumimoji="1" lang="en-US" altLang="ko-KR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</a:rPr>
                <a:t>① and ② </a:t>
              </a:r>
            </a:p>
            <a:p>
              <a:pPr marL="0" marR="0" lvl="0" indent="0" defTabSz="914400" eaLnBrk="1" fontAlgn="base" latinLnBrk="1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</a:rPr>
                <a:t>for different policy and charging</a:t>
              </a:r>
            </a:p>
          </p:txBody>
        </p:sp>
        <p:sp>
          <p:nvSpPr>
            <p:cNvPr id="16" name="TextBox 46">
              <a:extLst>
                <a:ext uri="{FF2B5EF4-FFF2-40B4-BE49-F238E27FC236}">
                  <a16:creationId xmlns:a16="http://schemas.microsoft.com/office/drawing/2014/main" id="{8314667B-2269-5078-CEB7-B3E3A610ED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6410" y="3784277"/>
              <a:ext cx="1374664" cy="272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latinLnBrk="1">
                <a:spcBef>
                  <a:spcPct val="20000"/>
                </a:spcBef>
                <a:buSzPct val="70000"/>
                <a:buFont typeface="Wingdings" panose="05000000000000000000" pitchFamily="2" charset="2"/>
                <a:buChar char="l"/>
                <a:defRPr kumimoji="1" sz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1pPr>
              <a:lvl2pPr marL="742950" indent="-285750" latinLnBrk="1">
                <a:spcBef>
                  <a:spcPct val="20000"/>
                </a:spcBef>
                <a:buChar char="–"/>
                <a:defRPr kumimoji="1" sz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2pPr>
              <a:lvl3pPr marL="1143000" indent="-228600" latinLnBrk="1">
                <a:spcBef>
                  <a:spcPct val="20000"/>
                </a:spcBef>
                <a:buChar char="•"/>
                <a:defRPr kumimoji="1" sz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3pPr>
              <a:lvl4pPr marL="1600200" indent="-228600" latinLnBrk="1">
                <a:spcBef>
                  <a:spcPct val="20000"/>
                </a:spcBef>
                <a:buFont typeface="Optima" pitchFamily="2" charset="2"/>
                <a:buChar char=""/>
                <a:defRPr kumimoji="1" sz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4pPr>
              <a:lvl5pPr marL="2057400" indent="-228600" latinLnBrk="1">
                <a:spcBef>
                  <a:spcPct val="20000"/>
                </a:spcBef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9pPr>
            </a:lstStyle>
            <a:p>
              <a:pPr marL="0" marR="0" lvl="0" indent="0" algn="ctr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</a:rPr>
                <a:t> ②connect service-a directly</a:t>
              </a:r>
            </a:p>
          </p:txBody>
        </p:sp>
        <p:cxnSp>
          <p:nvCxnSpPr>
            <p:cNvPr id="17" name="직선 화살표 연결선 89">
              <a:extLst>
                <a:ext uri="{FF2B5EF4-FFF2-40B4-BE49-F238E27FC236}">
                  <a16:creationId xmlns:a16="http://schemas.microsoft.com/office/drawing/2014/main" id="{EE60ECC1-7141-6E1A-1FBE-E869B61C8607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5202238" y="3274690"/>
              <a:ext cx="900112" cy="412750"/>
            </a:xfrm>
            <a:prstGeom prst="straightConnector1">
              <a:avLst/>
            </a:prstGeom>
            <a:noFill/>
            <a:ln w="19050" algn="ctr">
              <a:solidFill>
                <a:srgbClr val="0000FF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8" name="TextBox 46">
              <a:extLst>
                <a:ext uri="{FF2B5EF4-FFF2-40B4-BE49-F238E27FC236}">
                  <a16:creationId xmlns:a16="http://schemas.microsoft.com/office/drawing/2014/main" id="{302C5F93-45DE-36D3-CC0B-C8702CE229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26526" y="2625546"/>
              <a:ext cx="734766" cy="272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latinLnBrk="1">
                <a:spcBef>
                  <a:spcPct val="20000"/>
                </a:spcBef>
                <a:buSzPct val="70000"/>
                <a:buFont typeface="Wingdings" panose="05000000000000000000" pitchFamily="2" charset="2"/>
                <a:buChar char="l"/>
                <a:defRPr kumimoji="1" sz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1pPr>
              <a:lvl2pPr marL="742950" indent="-285750" latinLnBrk="1">
                <a:spcBef>
                  <a:spcPct val="20000"/>
                </a:spcBef>
                <a:buChar char="–"/>
                <a:defRPr kumimoji="1" sz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2pPr>
              <a:lvl3pPr marL="1143000" indent="-228600" latinLnBrk="1">
                <a:spcBef>
                  <a:spcPct val="20000"/>
                </a:spcBef>
                <a:buChar char="•"/>
                <a:defRPr kumimoji="1" sz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3pPr>
              <a:lvl4pPr marL="1600200" indent="-228600" latinLnBrk="1">
                <a:spcBef>
                  <a:spcPct val="20000"/>
                </a:spcBef>
                <a:buFont typeface="Optima" pitchFamily="2" charset="2"/>
                <a:buChar char=""/>
                <a:defRPr kumimoji="1" sz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4pPr>
              <a:lvl5pPr marL="2057400" indent="-228600" latinLnBrk="1">
                <a:spcBef>
                  <a:spcPct val="20000"/>
                </a:spcBef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9pPr>
            </a:lstStyle>
            <a:p>
              <a:pPr marL="0" marR="0" lvl="0" indent="0" algn="ctr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900" b="0" i="0" u="none" strike="noStrike" kern="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</a:rPr>
                <a:t>service-a.com</a:t>
              </a:r>
            </a:p>
          </p:txBody>
        </p:sp>
        <p:sp>
          <p:nvSpPr>
            <p:cNvPr id="19" name="TextBox 46">
              <a:extLst>
                <a:ext uri="{FF2B5EF4-FFF2-40B4-BE49-F238E27FC236}">
                  <a16:creationId xmlns:a16="http://schemas.microsoft.com/office/drawing/2014/main" id="{F5E7A443-3916-12E2-1FEF-09F0AB90F9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51930" y="3439790"/>
              <a:ext cx="734766" cy="272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latinLnBrk="1">
                <a:spcBef>
                  <a:spcPct val="20000"/>
                </a:spcBef>
                <a:buSzPct val="70000"/>
                <a:buFont typeface="Wingdings" panose="05000000000000000000" pitchFamily="2" charset="2"/>
                <a:buChar char="l"/>
                <a:defRPr kumimoji="1" sz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1pPr>
              <a:lvl2pPr marL="742950" indent="-285750" latinLnBrk="1">
                <a:spcBef>
                  <a:spcPct val="20000"/>
                </a:spcBef>
                <a:buChar char="–"/>
                <a:defRPr kumimoji="1" sz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2pPr>
              <a:lvl3pPr marL="1143000" indent="-228600" latinLnBrk="1">
                <a:spcBef>
                  <a:spcPct val="20000"/>
                </a:spcBef>
                <a:buChar char="•"/>
                <a:defRPr kumimoji="1" sz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3pPr>
              <a:lvl4pPr marL="1600200" indent="-228600" latinLnBrk="1">
                <a:spcBef>
                  <a:spcPct val="20000"/>
                </a:spcBef>
                <a:buFont typeface="Optima" pitchFamily="2" charset="2"/>
                <a:buChar char=""/>
                <a:defRPr kumimoji="1" sz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4pPr>
              <a:lvl5pPr marL="2057400" indent="-228600" latinLnBrk="1">
                <a:spcBef>
                  <a:spcPct val="20000"/>
                </a:spcBef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9pPr>
            </a:lstStyle>
            <a:p>
              <a:pPr marL="0" marR="0" lvl="0" indent="0" algn="ctr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</a:rPr>
                <a:t>service-a.com</a:t>
              </a:r>
            </a:p>
          </p:txBody>
        </p:sp>
      </p:grpSp>
      <p:pic>
        <p:nvPicPr>
          <p:cNvPr id="28" name="Picture 2" descr="D:\01작업실\07_project_2009\00_UUC\Diagram\png\구름.png">
            <a:extLst>
              <a:ext uri="{FF2B5EF4-FFF2-40B4-BE49-F238E27FC236}">
                <a16:creationId xmlns:a16="http://schemas.microsoft.com/office/drawing/2014/main" id="{9FD5BF2F-D998-7C12-106F-5026AAA43F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017" y="2383931"/>
            <a:ext cx="104457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4FBA7961-4C35-AEB5-1A7F-6AA89231D160}"/>
              </a:ext>
            </a:extLst>
          </p:cNvPr>
          <p:cNvSpPr txBox="1"/>
          <p:nvPr/>
        </p:nvSpPr>
        <p:spPr>
          <a:xfrm>
            <a:off x="128484" y="3264187"/>
            <a:ext cx="11706678" cy="583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742950" rtl="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400" b="1" i="0" u="non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맑은 고딕"/>
                <a:ea typeface="맑은 고딕"/>
                <a:cs typeface="+mn-cs"/>
              </a:rPr>
              <a:t>[Use Case#2]</a:t>
            </a:r>
            <a:r>
              <a:rPr kumimoji="0" lang="en-US" altLang="ko-KR" sz="1400" b="1" i="0" u="non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When different applications share the same destination server, 5G Core should be possible to distinguish the services. (ex. different application use same cache server or 3</a:t>
            </a:r>
            <a:r>
              <a:rPr kumimoji="0" lang="en-US" altLang="ko-KR" sz="1400" b="1" i="0" u="non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rd</a:t>
            </a:r>
            <a:r>
              <a:rPr kumimoji="0" lang="en-US" altLang="ko-KR" sz="1400" b="1" i="0" u="non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party API such as advertisement banner) </a:t>
            </a:r>
          </a:p>
        </p:txBody>
      </p:sp>
      <p:sp>
        <p:nvSpPr>
          <p:cNvPr id="30" name="AutoShape 156">
            <a:extLst>
              <a:ext uri="{FF2B5EF4-FFF2-40B4-BE49-F238E27FC236}">
                <a16:creationId xmlns:a16="http://schemas.microsoft.com/office/drawing/2014/main" id="{08663685-4189-9B61-6A47-16DCB4FAD211}"/>
              </a:ext>
            </a:extLst>
          </p:cNvPr>
          <p:cNvSpPr>
            <a:spLocks noChangeArrowheads="1"/>
          </p:cNvSpPr>
          <p:nvPr/>
        </p:nvSpPr>
        <p:spPr bwMode="gray">
          <a:xfrm>
            <a:off x="6317675" y="4271601"/>
            <a:ext cx="1054100" cy="941387"/>
          </a:xfrm>
          <a:prstGeom prst="roundRect">
            <a:avLst>
              <a:gd name="adj" fmla="val 5440"/>
            </a:avLst>
          </a:prstGeom>
          <a:solidFill>
            <a:srgbClr val="333399">
              <a:lumMod val="20000"/>
              <a:lumOff val="80000"/>
            </a:srgbClr>
          </a:solidFill>
          <a:ln w="19050" algn="ctr">
            <a:solidFill>
              <a:srgbClr val="000000"/>
            </a:solidFill>
            <a:round/>
            <a:headEnd/>
            <a:tailEnd/>
          </a:ln>
        </p:spPr>
        <p:txBody>
          <a:bodyPr tIns="468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00" kern="0">
                <a:solidFill>
                  <a:srgbClr val="000000"/>
                </a:solidFill>
                <a:cs typeface="Arial" pitchFamily="34" charset="0"/>
              </a:rPr>
              <a:t>Data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pitchFamily="34" charset="0"/>
              </a:rPr>
              <a:t>Network</a:t>
            </a:r>
            <a:endParaRPr kumimoji="0" lang="ko-KR" altLang="en-US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Arial" pitchFamily="34" charset="0"/>
            </a:endParaRPr>
          </a:p>
        </p:txBody>
      </p:sp>
      <p:grpSp>
        <p:nvGrpSpPr>
          <p:cNvPr id="31" name="그룹 1">
            <a:extLst>
              <a:ext uri="{FF2B5EF4-FFF2-40B4-BE49-F238E27FC236}">
                <a16:creationId xmlns:a16="http://schemas.microsoft.com/office/drawing/2014/main" id="{01039430-6ADE-401E-479B-D558A54EECFD}"/>
              </a:ext>
            </a:extLst>
          </p:cNvPr>
          <p:cNvGrpSpPr>
            <a:grpSpLocks/>
          </p:cNvGrpSpPr>
          <p:nvPr/>
        </p:nvGrpSpPr>
        <p:grpSpPr bwMode="auto">
          <a:xfrm>
            <a:off x="965255" y="3999444"/>
            <a:ext cx="8747942" cy="1112164"/>
            <a:chOff x="1739336" y="2398080"/>
            <a:chExt cx="7170567" cy="1314547"/>
          </a:xfrm>
        </p:grpSpPr>
        <p:pic>
          <p:nvPicPr>
            <p:cNvPr id="32" name="그림 112" descr="02.png">
              <a:extLst>
                <a:ext uri="{FF2B5EF4-FFF2-40B4-BE49-F238E27FC236}">
                  <a16:creationId xmlns:a16="http://schemas.microsoft.com/office/drawing/2014/main" id="{8C26BCF3-A40E-3478-12E9-733822DF7DB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39336" y="2970349"/>
              <a:ext cx="311471" cy="569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TextBox 46">
              <a:extLst>
                <a:ext uri="{FF2B5EF4-FFF2-40B4-BE49-F238E27FC236}">
                  <a16:creationId xmlns:a16="http://schemas.microsoft.com/office/drawing/2014/main" id="{94FA670A-549B-ABD7-CF57-4D07106473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25675" y="2398080"/>
              <a:ext cx="1427223" cy="272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latinLnBrk="1">
                <a:spcBef>
                  <a:spcPct val="20000"/>
                </a:spcBef>
                <a:buSzPct val="70000"/>
                <a:buFont typeface="Wingdings" panose="05000000000000000000" pitchFamily="2" charset="2"/>
                <a:buChar char="l"/>
                <a:defRPr kumimoji="1" sz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1pPr>
              <a:lvl2pPr marL="742950" indent="-285750" latinLnBrk="1">
                <a:spcBef>
                  <a:spcPct val="20000"/>
                </a:spcBef>
                <a:buChar char="–"/>
                <a:defRPr kumimoji="1" sz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2pPr>
              <a:lvl3pPr marL="1143000" indent="-228600" latinLnBrk="1">
                <a:spcBef>
                  <a:spcPct val="20000"/>
                </a:spcBef>
                <a:buChar char="•"/>
                <a:defRPr kumimoji="1" sz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3pPr>
              <a:lvl4pPr marL="1600200" indent="-228600" latinLnBrk="1">
                <a:spcBef>
                  <a:spcPct val="20000"/>
                </a:spcBef>
                <a:buFont typeface="Optima" pitchFamily="2" charset="2"/>
                <a:buChar char=""/>
                <a:defRPr kumimoji="1" sz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4pPr>
              <a:lvl5pPr marL="2057400" indent="-228600" latinLnBrk="1">
                <a:spcBef>
                  <a:spcPct val="20000"/>
                </a:spcBef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9pPr>
            </a:lstStyle>
            <a:p>
              <a:pPr marL="0" marR="0" lvl="0" indent="0" algn="ctr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</a:rPr>
                <a:t> ① </a:t>
              </a:r>
              <a:r>
                <a:rPr lang="en-US" altLang="ko-KR" sz="900" kern="0" dirty="0">
                  <a:solidFill>
                    <a:srgbClr val="C00000"/>
                  </a:solidFill>
                </a:rPr>
                <a:t>3</a:t>
              </a:r>
              <a:r>
                <a:rPr lang="en-US" altLang="ko-KR" sz="900" kern="0" baseline="30000" dirty="0">
                  <a:solidFill>
                    <a:srgbClr val="C00000"/>
                  </a:solidFill>
                </a:rPr>
                <a:t>rd</a:t>
              </a:r>
              <a:r>
                <a:rPr lang="en-US" altLang="ko-KR" sz="900" kern="0" dirty="0">
                  <a:solidFill>
                    <a:srgbClr val="C00000"/>
                  </a:solidFill>
                </a:rPr>
                <a:t> party service in App#1</a:t>
              </a:r>
              <a:endParaRPr kumimoji="1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4" name="AutoShape 156">
              <a:extLst>
                <a:ext uri="{FF2B5EF4-FFF2-40B4-BE49-F238E27FC236}">
                  <a16:creationId xmlns:a16="http://schemas.microsoft.com/office/drawing/2014/main" id="{1677DA86-E82B-0925-0FF8-999A9228E90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079747" y="2695368"/>
              <a:ext cx="637613" cy="382782"/>
            </a:xfrm>
            <a:prstGeom prst="roundRect">
              <a:avLst>
                <a:gd name="adj" fmla="val 5440"/>
              </a:avLst>
            </a:prstGeom>
            <a:solidFill>
              <a:srgbClr val="FFFFFF"/>
            </a:solidFill>
            <a:ln w="19050" algn="ctr">
              <a:solidFill>
                <a:srgbClr val="000000"/>
              </a:solidFill>
              <a:round/>
              <a:headEnd/>
              <a:tailEnd/>
            </a:ln>
          </p:spPr>
          <p:txBody>
            <a:bodyPr tIns="468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1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itchFamily="34" charset="0"/>
                </a:rPr>
                <a:t>App</a:t>
              </a:r>
              <a:r>
                <a:rPr lang="en-US" altLang="ko-KR" sz="1100" kern="0">
                  <a:solidFill>
                    <a:srgbClr val="000000"/>
                  </a:solidFill>
                  <a:cs typeface="Arial" pitchFamily="34" charset="0"/>
                </a:rPr>
                <a:t> #1</a:t>
              </a:r>
            </a:p>
          </p:txBody>
        </p:sp>
        <p:cxnSp>
          <p:nvCxnSpPr>
            <p:cNvPr id="35" name="직선 화살표 연결선 89">
              <a:extLst>
                <a:ext uri="{FF2B5EF4-FFF2-40B4-BE49-F238E27FC236}">
                  <a16:creationId xmlns:a16="http://schemas.microsoft.com/office/drawing/2014/main" id="{BE6027A9-3F2B-58A1-7B6B-5DDAB2B92787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2732088" y="2868997"/>
              <a:ext cx="2461554" cy="4055"/>
            </a:xfrm>
            <a:prstGeom prst="straightConnector1">
              <a:avLst/>
            </a:prstGeom>
            <a:noFill/>
            <a:ln w="19050" algn="ctr">
              <a:solidFill>
                <a:srgbClr val="0000FF"/>
              </a:solidFill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6" name="직선 화살표 연결선 89">
              <a:extLst>
                <a:ext uri="{FF2B5EF4-FFF2-40B4-BE49-F238E27FC236}">
                  <a16:creationId xmlns:a16="http://schemas.microsoft.com/office/drawing/2014/main" id="{6C98D573-92BC-AB8E-CE4D-FB77E75E6B5B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5162411" y="2868997"/>
              <a:ext cx="939939" cy="405693"/>
            </a:xfrm>
            <a:prstGeom prst="straightConnector1">
              <a:avLst/>
            </a:prstGeom>
            <a:noFill/>
            <a:ln w="19050" algn="ctr">
              <a:solidFill>
                <a:srgbClr val="0000FF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7" name="직선 화살표 연결선 89">
              <a:extLst>
                <a:ext uri="{FF2B5EF4-FFF2-40B4-BE49-F238E27FC236}">
                  <a16:creationId xmlns:a16="http://schemas.microsoft.com/office/drawing/2014/main" id="{5A0267E5-7B32-2BCC-8B7A-3FF276AFD981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2775889" y="3680066"/>
              <a:ext cx="2426349" cy="12136"/>
            </a:xfrm>
            <a:prstGeom prst="straightConnector1">
              <a:avLst/>
            </a:prstGeom>
            <a:noFill/>
            <a:ln w="19050" algn="ctr">
              <a:solidFill>
                <a:srgbClr val="00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8" name="TextBox 46">
              <a:extLst>
                <a:ext uri="{FF2B5EF4-FFF2-40B4-BE49-F238E27FC236}">
                  <a16:creationId xmlns:a16="http://schemas.microsoft.com/office/drawing/2014/main" id="{5BD94ED3-026E-54AB-9D88-AEB5B95A17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41190" y="2948389"/>
              <a:ext cx="1868713" cy="568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latinLnBrk="1">
                <a:spcBef>
                  <a:spcPct val="20000"/>
                </a:spcBef>
                <a:buSzPct val="70000"/>
                <a:buFont typeface="Wingdings" panose="05000000000000000000" pitchFamily="2" charset="2"/>
                <a:buChar char="l"/>
                <a:defRPr kumimoji="1" sz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1pPr>
              <a:lvl2pPr marL="742950" indent="-285750" latinLnBrk="1">
                <a:spcBef>
                  <a:spcPct val="20000"/>
                </a:spcBef>
                <a:buChar char="–"/>
                <a:defRPr kumimoji="1" sz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2pPr>
              <a:lvl3pPr marL="1143000" indent="-228600" latinLnBrk="1">
                <a:spcBef>
                  <a:spcPct val="20000"/>
                </a:spcBef>
                <a:buChar char="•"/>
                <a:defRPr kumimoji="1" sz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3pPr>
              <a:lvl4pPr marL="1600200" indent="-228600" latinLnBrk="1">
                <a:spcBef>
                  <a:spcPct val="20000"/>
                </a:spcBef>
                <a:buFont typeface="Optima" pitchFamily="2" charset="2"/>
                <a:buChar char=""/>
                <a:defRPr kumimoji="1" sz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4pPr>
              <a:lvl5pPr marL="2057400" indent="-228600" latinLnBrk="1">
                <a:spcBef>
                  <a:spcPct val="20000"/>
                </a:spcBef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9pPr>
            </a:lstStyle>
            <a:p>
              <a:pPr marL="0" marR="0" lvl="0" indent="0" defTabSz="914400" eaLnBrk="1" fontAlgn="base" latinLnBrk="1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900" b="1" kern="0" dirty="0">
                  <a:solidFill>
                    <a:srgbClr val="C00000"/>
                  </a:solidFill>
                </a:rPr>
                <a:t>5G Core should distinguish </a:t>
              </a:r>
              <a:r>
                <a:rPr kumimoji="1" lang="en-US" altLang="ko-KR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</a:rPr>
                <a:t>① and ② </a:t>
              </a:r>
            </a:p>
            <a:p>
              <a:pPr marL="0" marR="0" lvl="0" indent="0" defTabSz="914400" eaLnBrk="1" fontAlgn="base" latinLnBrk="1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</a:rPr>
                <a:t>for different policy and charging</a:t>
              </a:r>
            </a:p>
          </p:txBody>
        </p:sp>
        <p:cxnSp>
          <p:nvCxnSpPr>
            <p:cNvPr id="40" name="직선 화살표 연결선 89">
              <a:extLst>
                <a:ext uri="{FF2B5EF4-FFF2-40B4-BE49-F238E27FC236}">
                  <a16:creationId xmlns:a16="http://schemas.microsoft.com/office/drawing/2014/main" id="{DBBA67C1-5604-59F9-060E-C74EB7F106FF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5202238" y="3274690"/>
              <a:ext cx="900112" cy="412750"/>
            </a:xfrm>
            <a:prstGeom prst="straightConnector1">
              <a:avLst/>
            </a:prstGeom>
            <a:noFill/>
            <a:ln w="19050" algn="ctr">
              <a:solidFill>
                <a:srgbClr val="0000FF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1" name="TextBox 46">
              <a:extLst>
                <a:ext uri="{FF2B5EF4-FFF2-40B4-BE49-F238E27FC236}">
                  <a16:creationId xmlns:a16="http://schemas.microsoft.com/office/drawing/2014/main" id="{F31C0453-9B49-FF54-A767-EEA295C86F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87106" y="2625546"/>
              <a:ext cx="1084279" cy="272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latinLnBrk="1">
                <a:spcBef>
                  <a:spcPct val="20000"/>
                </a:spcBef>
                <a:buSzPct val="70000"/>
                <a:buFont typeface="Wingdings" panose="05000000000000000000" pitchFamily="2" charset="2"/>
                <a:buChar char="l"/>
                <a:defRPr kumimoji="1" sz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1pPr>
              <a:lvl2pPr marL="742950" indent="-285750" latinLnBrk="1">
                <a:spcBef>
                  <a:spcPct val="20000"/>
                </a:spcBef>
                <a:buChar char="–"/>
                <a:defRPr kumimoji="1" sz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2pPr>
              <a:lvl3pPr marL="1143000" indent="-228600" latinLnBrk="1">
                <a:spcBef>
                  <a:spcPct val="20000"/>
                </a:spcBef>
                <a:buChar char="•"/>
                <a:defRPr kumimoji="1" sz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3pPr>
              <a:lvl4pPr marL="1600200" indent="-228600" latinLnBrk="1">
                <a:spcBef>
                  <a:spcPct val="20000"/>
                </a:spcBef>
                <a:buFont typeface="Optima" pitchFamily="2" charset="2"/>
                <a:buChar char=""/>
                <a:defRPr kumimoji="1" sz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4pPr>
              <a:lvl5pPr marL="2057400" indent="-228600" latinLnBrk="1">
                <a:spcBef>
                  <a:spcPct val="20000"/>
                </a:spcBef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9pPr>
            </a:lstStyle>
            <a:p>
              <a:pPr marL="0" marR="0" lvl="0" indent="0" algn="ctr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</a:rPr>
                <a:t>3</a:t>
              </a:r>
              <a:r>
                <a:rPr kumimoji="1" lang="en-US" altLang="ko-KR" sz="900" b="0" i="0" u="none" strike="noStrike" kern="0" cap="none" spc="0" normalizeH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</a:rPr>
                <a:t>rd</a:t>
              </a:r>
              <a:r>
                <a:rPr kumimoji="1" lang="en-US" altLang="ko-KR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</a:rPr>
                <a:t>-party-service.com</a:t>
              </a:r>
            </a:p>
          </p:txBody>
        </p:sp>
        <p:sp>
          <p:nvSpPr>
            <p:cNvPr id="42" name="TextBox 46">
              <a:extLst>
                <a:ext uri="{FF2B5EF4-FFF2-40B4-BE49-F238E27FC236}">
                  <a16:creationId xmlns:a16="http://schemas.microsoft.com/office/drawing/2014/main" id="{3038880A-DDAA-63B3-180F-5C0F1CC38F9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12500" y="3439790"/>
              <a:ext cx="1084279" cy="272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latinLnBrk="1">
                <a:spcBef>
                  <a:spcPct val="20000"/>
                </a:spcBef>
                <a:buSzPct val="70000"/>
                <a:buFont typeface="Wingdings" panose="05000000000000000000" pitchFamily="2" charset="2"/>
                <a:buChar char="l"/>
                <a:defRPr kumimoji="1" sz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1pPr>
              <a:lvl2pPr marL="742950" indent="-285750" latinLnBrk="1">
                <a:spcBef>
                  <a:spcPct val="20000"/>
                </a:spcBef>
                <a:buChar char="–"/>
                <a:defRPr kumimoji="1" sz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2pPr>
              <a:lvl3pPr marL="1143000" indent="-228600" latinLnBrk="1">
                <a:spcBef>
                  <a:spcPct val="20000"/>
                </a:spcBef>
                <a:buChar char="•"/>
                <a:defRPr kumimoji="1" sz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3pPr>
              <a:lvl4pPr marL="1600200" indent="-228600" latinLnBrk="1">
                <a:spcBef>
                  <a:spcPct val="20000"/>
                </a:spcBef>
                <a:buFont typeface="Optima" pitchFamily="2" charset="2"/>
                <a:buChar char=""/>
                <a:defRPr kumimoji="1" sz="120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defRPr>
              </a:lvl4pPr>
              <a:lvl5pPr marL="2057400" indent="-228600" latinLnBrk="1">
                <a:spcBef>
                  <a:spcPct val="20000"/>
                </a:spcBef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200">
                  <a:solidFill>
                    <a:schemeClr val="tx1"/>
                  </a:solidFill>
                  <a:latin typeface="Moebius" charset="0"/>
                  <a:ea typeface="맑은 고딕" panose="020B0503020000020004" pitchFamily="50" charset="-127"/>
                </a:defRPr>
              </a:lvl9pPr>
            </a:lstStyle>
            <a:p>
              <a:pPr marL="0" marR="0" lvl="0" indent="0" algn="ctr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900" b="0" i="0" u="none" strike="noStrike" kern="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</a:rPr>
                <a:t>3</a:t>
              </a:r>
              <a:r>
                <a:rPr kumimoji="1" lang="en-US" altLang="ko-KR" sz="900" b="0" i="0" u="none" strike="noStrike" kern="0" cap="none" spc="0" normalizeH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</a:rPr>
                <a:t>rd</a:t>
              </a:r>
              <a:r>
                <a:rPr kumimoji="1" lang="en-US" altLang="ko-KR" sz="900" b="0" i="0" u="none" strike="noStrike" kern="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맑은 고딕" panose="020B0503020000020004" pitchFamily="50" charset="-127"/>
                  <a:ea typeface="맑은 고딕" panose="020B0503020000020004" pitchFamily="50" charset="-127"/>
                </a:rPr>
                <a:t>-party-service.com</a:t>
              </a:r>
            </a:p>
          </p:txBody>
        </p:sp>
      </p:grpSp>
      <p:pic>
        <p:nvPicPr>
          <p:cNvPr id="44" name="Picture 2" descr="D:\01작업실\07_project_2009\00_UUC\Diagram\png\구름.png">
            <a:extLst>
              <a:ext uri="{FF2B5EF4-FFF2-40B4-BE49-F238E27FC236}">
                <a16:creationId xmlns:a16="http://schemas.microsoft.com/office/drawing/2014/main" id="{FC84381C-A5B8-4981-397A-44133931BC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725" y="5022488"/>
            <a:ext cx="104457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AutoShape 156">
            <a:extLst>
              <a:ext uri="{FF2B5EF4-FFF2-40B4-BE49-F238E27FC236}">
                <a16:creationId xmlns:a16="http://schemas.microsoft.com/office/drawing/2014/main" id="{22B2DA2C-A572-2729-382D-0086B6F9EB16}"/>
              </a:ext>
            </a:extLst>
          </p:cNvPr>
          <p:cNvSpPr>
            <a:spLocks noChangeArrowheads="1"/>
          </p:cNvSpPr>
          <p:nvPr/>
        </p:nvSpPr>
        <p:spPr bwMode="gray">
          <a:xfrm>
            <a:off x="1380550" y="4898626"/>
            <a:ext cx="777875" cy="323850"/>
          </a:xfrm>
          <a:prstGeom prst="roundRect">
            <a:avLst>
              <a:gd name="adj" fmla="val 5440"/>
            </a:avLst>
          </a:prstGeom>
          <a:solidFill>
            <a:srgbClr val="FFFFFF"/>
          </a:solidFill>
          <a:ln w="19050" algn="ctr">
            <a:solidFill>
              <a:srgbClr val="000000"/>
            </a:solidFill>
            <a:round/>
            <a:headEnd/>
            <a:tailEnd/>
          </a:ln>
        </p:spPr>
        <p:txBody>
          <a:bodyPr tIns="4680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pitchFamily="34" charset="0"/>
              </a:rPr>
              <a:t>App</a:t>
            </a:r>
            <a:r>
              <a:rPr lang="en-US" altLang="ko-KR" sz="1100" kern="0">
                <a:solidFill>
                  <a:srgbClr val="000000"/>
                </a:solidFill>
                <a:cs typeface="Arial" pitchFamily="34" charset="0"/>
              </a:rPr>
              <a:t> #2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733C746-EF7B-EF64-462D-AABE180978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0833" y="5241423"/>
            <a:ext cx="1781257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SzPct val="70000"/>
              <a:buFont typeface="Wingdings" panose="05000000000000000000" pitchFamily="2" charset="2"/>
              <a:buChar char="l"/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Optima" pitchFamily="2" charset="2"/>
              <a:buChar char=""/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1200">
                <a:solidFill>
                  <a:schemeClr val="tx1"/>
                </a:solidFill>
                <a:latin typeface="Moebius" charset="0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200">
                <a:solidFill>
                  <a:schemeClr val="tx1"/>
                </a:solidFill>
                <a:latin typeface="Moebius" charset="0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200">
                <a:solidFill>
                  <a:schemeClr val="tx1"/>
                </a:solidFill>
                <a:latin typeface="Moebius" charset="0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200">
                <a:solidFill>
                  <a:schemeClr val="tx1"/>
                </a:solidFill>
                <a:latin typeface="Moebius" charset="0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200">
                <a:solidFill>
                  <a:schemeClr val="tx1"/>
                </a:solidFill>
                <a:latin typeface="Moebius" charset="0"/>
                <a:ea typeface="맑은 고딕" panose="020B0503020000020004" pitchFamily="50" charset="-127"/>
              </a:defRPr>
            </a:lvl9pPr>
          </a:lstStyle>
          <a:p>
            <a:pPr marL="0" marR="0" lvl="0" indent="0" algn="ctr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 ②  </a:t>
            </a:r>
            <a:r>
              <a:rPr lang="en-US" altLang="ko-KR" sz="900" kern="0" dirty="0">
                <a:solidFill>
                  <a:srgbClr val="C00000"/>
                </a:solidFill>
              </a:rPr>
              <a:t>3</a:t>
            </a:r>
            <a:r>
              <a:rPr lang="en-US" altLang="ko-KR" sz="900" kern="0" baseline="30000" dirty="0">
                <a:solidFill>
                  <a:srgbClr val="C00000"/>
                </a:solidFill>
              </a:rPr>
              <a:t>rd</a:t>
            </a:r>
            <a:r>
              <a:rPr lang="en-US" altLang="ko-KR" sz="900" kern="0" dirty="0">
                <a:solidFill>
                  <a:srgbClr val="C00000"/>
                </a:solidFill>
              </a:rPr>
              <a:t> party service in App#2</a:t>
            </a:r>
            <a:endParaRPr kumimoji="1" lang="en-US" altLang="ko-KR" sz="9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477533-A87B-F177-1A5D-231E192EC4A4}"/>
              </a:ext>
            </a:extLst>
          </p:cNvPr>
          <p:cNvSpPr txBox="1"/>
          <p:nvPr/>
        </p:nvSpPr>
        <p:spPr>
          <a:xfrm>
            <a:off x="129172" y="5671042"/>
            <a:ext cx="11706678" cy="11010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742950" rtl="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400" b="1" i="0" u="non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맑은 고딕"/>
                <a:ea typeface="맑은 고딕"/>
                <a:cs typeface="+mn-cs"/>
              </a:rPr>
              <a:t>[Requirement #</a:t>
            </a:r>
            <a:r>
              <a:rPr lang="en-US" altLang="ko-KR" sz="1400" b="1" dirty="0">
                <a:solidFill>
                  <a:srgbClr val="000000"/>
                </a:solidFill>
                <a:highlight>
                  <a:srgbClr val="FFFF00"/>
                </a:highlight>
                <a:latin typeface="맑은 고딕"/>
                <a:ea typeface="맑은 고딕"/>
              </a:rPr>
              <a:t>1</a:t>
            </a:r>
            <a:r>
              <a:rPr kumimoji="0" lang="en-US" altLang="ko-KR" sz="1400" b="1" i="0" u="non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맑은 고딕"/>
                <a:ea typeface="맑은 고딕"/>
                <a:cs typeface="+mn-cs"/>
              </a:rPr>
              <a:t>]</a:t>
            </a:r>
            <a:r>
              <a:rPr kumimoji="0" lang="en-US" altLang="ko-KR" sz="1400" b="1" i="0" u="non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Operator want to distinguish services(same QoS service such as internet) without allocating new PDU Session which is costly.</a:t>
            </a:r>
          </a:p>
          <a:p>
            <a:pPr marL="285750" marR="0" lvl="0" indent="-285750" algn="l" defTabSz="742950" rtl="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sz="1400" b="1" dirty="0">
                <a:solidFill>
                  <a:srgbClr val="000000"/>
                </a:solidFill>
                <a:highlight>
                  <a:srgbClr val="FFFF00"/>
                </a:highlight>
                <a:latin typeface="맑은 고딕"/>
                <a:ea typeface="맑은 고딕"/>
              </a:rPr>
              <a:t>[Requirement #2]</a:t>
            </a:r>
            <a:r>
              <a:rPr lang="en-US" altLang="ko-KR" sz="1400" b="1" dirty="0">
                <a:solidFill>
                  <a:srgbClr val="000000"/>
                </a:solidFill>
                <a:latin typeface="맑은 고딕"/>
                <a:ea typeface="맑은 고딕"/>
              </a:rPr>
              <a:t> The operator wants to be aware of service IPs that change in real-time such as cloud environment without AF interworking.</a:t>
            </a:r>
            <a:endParaRPr kumimoji="0" lang="en-US" altLang="ko-KR" sz="1400" b="1" i="0" u="non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4065CE6-EB0F-D893-5C53-12A1F66E91D0}"/>
              </a:ext>
            </a:extLst>
          </p:cNvPr>
          <p:cNvSpPr txBox="1"/>
          <p:nvPr/>
        </p:nvSpPr>
        <p:spPr>
          <a:xfrm>
            <a:off x="10959235" y="55232"/>
            <a:ext cx="1159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i="1" dirty="0"/>
              <a:t>S2-2312091</a:t>
            </a:r>
          </a:p>
        </p:txBody>
      </p:sp>
    </p:spTree>
    <p:extLst>
      <p:ext uri="{BB962C8B-B14F-4D97-AF65-F5344CB8AC3E}">
        <p14:creationId xmlns:p14="http://schemas.microsoft.com/office/powerpoint/2010/main" val="2678724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42">
            <a:extLst>
              <a:ext uri="{FF2B5EF4-FFF2-40B4-BE49-F238E27FC236}">
                <a16:creationId xmlns:a16="http://schemas.microsoft.com/office/drawing/2014/main" id="{D08FA149-5518-4533-9A74-9033A721C465}"/>
              </a:ext>
            </a:extLst>
          </p:cNvPr>
          <p:cNvSpPr txBox="1"/>
          <p:nvPr/>
        </p:nvSpPr>
        <p:spPr>
          <a:xfrm>
            <a:off x="0" y="3313"/>
            <a:ext cx="3840679" cy="400081"/>
          </a:xfrm>
          <a:prstGeom prst="rect">
            <a:avLst/>
          </a:prstGeom>
          <a:noFill/>
        </p:spPr>
        <p:txBody>
          <a:bodyPr wrap="none" lIns="91414" tIns="45706" rIns="91414" bIns="45706" rtlCol="0">
            <a:spAutoFit/>
          </a:bodyPr>
          <a:lstStyle/>
          <a:p>
            <a:pPr marL="0" marR="0" lvl="0" indent="0" algn="l" defTabSz="913421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41C2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Proposal(add </a:t>
            </a:r>
            <a:r>
              <a:rPr lang="en-US" altLang="ko-KR" sz="2000" b="1" dirty="0">
                <a:solidFill>
                  <a:srgbClr val="E41C21"/>
                </a:solidFill>
                <a:latin typeface="맑은 고딕"/>
                <a:ea typeface="맑은 고딕"/>
              </a:rPr>
              <a:t>new W</a:t>
            </a:r>
            <a:r>
              <a:rPr kumimoji="0" lang="en-US" altLang="ko-KR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E41C2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ork</a:t>
            </a:r>
            <a:r>
              <a:rPr lang="en-US" altLang="ko-KR" sz="2000" b="1" dirty="0">
                <a:solidFill>
                  <a:srgbClr val="E41C21"/>
                </a:solidFill>
                <a:latin typeface="맑은 고딕"/>
                <a:ea typeface="맑은 고딕"/>
              </a:rPr>
              <a:t>-T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E41C21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ask)</a:t>
            </a:r>
            <a:endParaRPr kumimoji="0" lang="ko-KR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A6220DAC-6079-4D8E-944E-98E04DACFB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081" y="95504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D1EA5F35-00A4-4D10-8B5F-9E09CFF70D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id="{0C69D5C1-41C2-462A-B765-3D40E6AF11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3405" y="504592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8931E10-46AF-C24B-03E9-D76B0C2D9D4A}"/>
              </a:ext>
            </a:extLst>
          </p:cNvPr>
          <p:cNvSpPr txBox="1"/>
          <p:nvPr/>
        </p:nvSpPr>
        <p:spPr>
          <a:xfrm>
            <a:off x="411849" y="1358441"/>
            <a:ext cx="11706678" cy="1835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742950" rtl="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600" b="0" i="0" u="non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WT-4 : Traffic management and monitoring enhancement for TCP/UDP traffic in a PDU session and QoS flow </a:t>
            </a:r>
          </a:p>
          <a:p>
            <a:pPr marL="742950" lvl="1" indent="-285750" defTabSz="74295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kumimoji="0" lang="en-US" altLang="ko-KR" sz="1600" b="0" i="0" u="non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WT-4a : Study that 5GC distinguish TCP/UDP traffic based on the access method(directly or via other application) for traffic management and monitoring, even when receiving the same service over data network.</a:t>
            </a:r>
          </a:p>
          <a:p>
            <a:pPr marL="742950" lvl="1" indent="-285750" defTabSz="74295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kumimoji="0" lang="en-US" altLang="ko-KR" sz="1600" b="0" i="0" u="non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WT-4b : Study that 5GC should be possible to know which application the traffic is coming from, when different applications share the same destination server(</a:t>
            </a:r>
            <a:r>
              <a:rPr kumimoji="0" lang="en-US" altLang="ko-KR" sz="1600" b="0" i="0" u="non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e.g</a:t>
            </a:r>
            <a:r>
              <a:rPr kumimoji="0" lang="en-US" altLang="ko-KR" sz="1600" b="0" i="0" u="non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, cache server, advertisement server).</a:t>
            </a:r>
          </a:p>
          <a:p>
            <a:pPr marL="742950" lvl="1" indent="-285750" defTabSz="74295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kumimoji="0" lang="en-US" altLang="ko-KR" sz="1600" b="0" i="0" u="non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WT-4c : Study how 5GC detect changes of service IP within the Data Network without AF interworking.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8067B6-9D4B-9AE1-8762-E80D1E66F618}"/>
              </a:ext>
            </a:extLst>
          </p:cNvPr>
          <p:cNvSpPr txBox="1"/>
          <p:nvPr/>
        </p:nvSpPr>
        <p:spPr>
          <a:xfrm>
            <a:off x="10959235" y="55232"/>
            <a:ext cx="11592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i="1" dirty="0"/>
              <a:t>S2-2312091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1B6F4E-4894-5DCB-3CEA-433FB8DA9E4A}"/>
              </a:ext>
            </a:extLst>
          </p:cNvPr>
          <p:cNvSpPr txBox="1"/>
          <p:nvPr/>
        </p:nvSpPr>
        <p:spPr>
          <a:xfrm>
            <a:off x="411849" y="696251"/>
            <a:ext cx="61247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altLang="ko-KR" sz="18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Rel-19 study on Enhanced Traffic Management (FS_ETM)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30023715"/>
      </p:ext>
    </p:extLst>
  </p:cSld>
  <p:clrMapOvr>
    <a:masterClrMapping/>
  </p:clrMapOvr>
</p:sld>
</file>

<file path=ppt/theme/theme1.xml><?xml version="1.0" encoding="utf-8"?>
<a:theme xmlns:a="http://schemas.openxmlformats.org/drawingml/2006/main" name="5_디자인 사용자 지정">
  <a:themeElements>
    <a:clrScheme name="기류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사용자 지정 1">
      <a:majorFont>
        <a:latin typeface="Arial"/>
        <a:ea typeface="맑은 고딕"/>
        <a:cs typeface=""/>
      </a:majorFont>
      <a:minorFont>
        <a:latin typeface="Arial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>
            <a:lumMod val="95000"/>
          </a:schemeClr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36000" tIns="36000" rIns="36000" bIns="36000" numCol="1" rtlCol="0" anchor="t" anchorCtr="0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sz="1100" b="0" i="0" u="none" strike="noStrike" cap="none" normalizeH="0" baseline="0" dirty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HY태고딕" pitchFamily="18" charset="-127"/>
            <a:cs typeface="Arial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0" rIns="1800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HY태고딕" pitchFamily="18" charset="-127"/>
            <a:cs typeface="Arials"/>
          </a:defRPr>
        </a:defPPr>
      </a:lstStyle>
    </a:lnDef>
  </a:objectDefaults>
  <a:extraClrSchemeLst>
    <a:extraClrScheme>
      <a:clrScheme name="1_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7_디자인 사용자 지정">
  <a:themeElements>
    <a:clrScheme name="기류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사용자 지정 1">
      <a:majorFont>
        <a:latin typeface="Arial"/>
        <a:ea typeface="맑은 고딕"/>
        <a:cs typeface=""/>
      </a:majorFont>
      <a:minorFont>
        <a:latin typeface="Arial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>
            <a:lumMod val="95000"/>
          </a:schemeClr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36000" tIns="36000" rIns="36000" bIns="36000" numCol="1" rtlCol="0" anchor="t" anchorCtr="0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sz="1100" b="0" i="0" u="none" strike="noStrike" cap="none" normalizeH="0" baseline="0" dirty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HY태고딕" pitchFamily="18" charset="-127"/>
            <a:cs typeface="Arial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0" rIns="1800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HY태고딕" pitchFamily="18" charset="-127"/>
            <a:cs typeface="Arials"/>
          </a:defRPr>
        </a:defPPr>
      </a:lstStyle>
    </a:lnDef>
  </a:objectDefaults>
  <a:extraClrSchemeLst>
    <a:extraClrScheme>
      <a:clrScheme name="1_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8_디자인 사용자 지정">
  <a:themeElements>
    <a:clrScheme name="기류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사용자 지정 1">
      <a:majorFont>
        <a:latin typeface="Arial"/>
        <a:ea typeface="맑은 고딕"/>
        <a:cs typeface=""/>
      </a:majorFont>
      <a:minorFont>
        <a:latin typeface="Arial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>
            <a:lumMod val="95000"/>
          </a:schemeClr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36000" tIns="36000" rIns="36000" bIns="36000" numCol="1" rtlCol="0" anchor="t" anchorCtr="0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sz="1100" b="0" i="0" u="none" strike="noStrike" cap="none" normalizeH="0" baseline="0" dirty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HY태고딕" pitchFamily="18" charset="-127"/>
            <a:cs typeface="Arial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0" rIns="1800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HY태고딕" pitchFamily="18" charset="-127"/>
            <a:cs typeface="Arials"/>
          </a:defRPr>
        </a:defPPr>
      </a:lstStyle>
    </a:lnDef>
  </a:objectDefaults>
  <a:extraClrSchemeLst>
    <a:extraClrScheme>
      <a:clrScheme name="1_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9_디자인 사용자 지정">
  <a:themeElements>
    <a:clrScheme name="기류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사용자 지정 1">
      <a:majorFont>
        <a:latin typeface="Arial"/>
        <a:ea typeface="맑은 고딕"/>
        <a:cs typeface=""/>
      </a:majorFont>
      <a:minorFont>
        <a:latin typeface="Arial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>
            <a:lumMod val="95000"/>
          </a:schemeClr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36000" tIns="36000" rIns="36000" bIns="36000" numCol="1" rtlCol="0" anchor="t" anchorCtr="0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sz="1100" b="0" i="0" u="none" strike="noStrike" cap="none" normalizeH="0" baseline="0" dirty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HY태고딕" pitchFamily="18" charset="-127"/>
            <a:cs typeface="Arial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0" rIns="1800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HY태고딕" pitchFamily="18" charset="-127"/>
            <a:cs typeface="Arials"/>
          </a:defRPr>
        </a:defPPr>
      </a:lstStyle>
    </a:lnDef>
  </a:objectDefaults>
  <a:extraClrSchemeLst>
    <a:extraClrScheme>
      <a:clrScheme name="1_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4C920E3CDF296A4DA164753BD618D2DC" ma:contentTypeVersion="13" ma:contentTypeDescription="새 문서를 만듭니다." ma:contentTypeScope="" ma:versionID="850a6ebb6d3044ef823554953787fa10">
  <xsd:schema xmlns:xsd="http://www.w3.org/2001/XMLSchema" xmlns:xs="http://www.w3.org/2001/XMLSchema" xmlns:p="http://schemas.microsoft.com/office/2006/metadata/properties" xmlns:ns3="b4a7f3fc-5aa6-4018-ab60-3986696db710" xmlns:ns4="7d811750-b901-4ce5-8da3-c96508c38a4a" targetNamespace="http://schemas.microsoft.com/office/2006/metadata/properties" ma:root="true" ma:fieldsID="6ed7dcb0789df73540717b4a39c186f7" ns3:_="" ns4:_="">
    <xsd:import namespace="b4a7f3fc-5aa6-4018-ab60-3986696db710"/>
    <xsd:import namespace="7d811750-b901-4ce5-8da3-c96508c38a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a7f3fc-5aa6-4018-ab60-3986696db71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811750-b901-4ce5-8da3-c96508c38a4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공유 대상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세부 정보 공유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힌트 해시 공유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7BD3839-8B83-4E56-807C-D89B77FF4FB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BAA8715-C09E-4AAB-A6A4-3F8DD37F9771}">
  <ds:schemaRefs>
    <ds:schemaRef ds:uri="http://schemas.microsoft.com/office/2006/metadata/properties"/>
    <ds:schemaRef ds:uri="http://schemas.microsoft.com/office/infopath/2007/PartnerControls"/>
    <ds:schemaRef ds:uri="b4a7f3fc-5aa6-4018-ab60-3986696db710"/>
    <ds:schemaRef ds:uri="http://purl.org/dc/terms/"/>
    <ds:schemaRef ds:uri="http://purl.org/dc/elements/1.1/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7d811750-b901-4ce5-8da3-c96508c38a4a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242D468D-5F79-4D8A-9C80-260BA0660274}">
  <ds:schemaRefs>
    <ds:schemaRef ds:uri="7d811750-b901-4ce5-8da3-c96508c38a4a"/>
    <ds:schemaRef ds:uri="b4a7f3fc-5aa6-4018-ab60-3986696db71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5afa09fd-c4be-434d-830d-f4765c449035}" enabled="0" method="" siteId="{5afa09fd-c4be-434d-830d-f4765c44903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10854</TotalTime>
  <Words>500</Words>
  <Application>Microsoft Office PowerPoint</Application>
  <PresentationFormat>와이드스크린</PresentationFormat>
  <Paragraphs>44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4</vt:i4>
      </vt:variant>
      <vt:variant>
        <vt:lpstr>슬라이드 제목</vt:lpstr>
      </vt:variant>
      <vt:variant>
        <vt:i4>4</vt:i4>
      </vt:variant>
    </vt:vector>
  </HeadingPairs>
  <TitlesOfParts>
    <vt:vector size="14" baseType="lpstr">
      <vt:lpstr>Optima</vt:lpstr>
      <vt:lpstr>굴림</vt:lpstr>
      <vt:lpstr>나눔스퀘어 Bold</vt:lpstr>
      <vt:lpstr>맑은 고딕</vt:lpstr>
      <vt:lpstr>Arial</vt:lpstr>
      <vt:lpstr>Wingdings</vt:lpstr>
      <vt:lpstr>5_디자인 사용자 지정</vt:lpstr>
      <vt:lpstr>7_디자인 사용자 지정</vt:lpstr>
      <vt:lpstr>8_디자인 사용자 지정</vt:lpstr>
      <vt:lpstr>9_디자인 사용자 지정</vt:lpstr>
      <vt:lpstr>Rel-19  Discussion on enhancements to traffic management/monitoring for TCP/UDP traffic in a PDU session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이동진님(DJ)/Core Network개발팀</dc:creator>
  <cp:lastModifiedBy>구현모님/Core개발팀</cp:lastModifiedBy>
  <cp:revision>31</cp:revision>
  <cp:lastPrinted>2020-11-04T22:33:47Z</cp:lastPrinted>
  <dcterms:created xsi:type="dcterms:W3CDTF">2020-09-21T00:37:29Z</dcterms:created>
  <dcterms:modified xsi:type="dcterms:W3CDTF">2023-11-01T08:43:38Z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0x0101004C920E3CDF296A4DA164753BD618D2DC</vt:lpwstr>
  </property>
  <property fmtid="{D5CDD505-2E9C-101B-9397-08002B2CF9AE}" pid="3" name="NSCPROP_SA">
    <vt:lpwstr>C:\Users\sunni.kim\AppData\Local\Microsoft\Windows\INetCache\Content.Outlook\J2C13OJI\SS-SKT Container 기술개발 v0.1 (002).pptx</vt:lpwstr>
  </property>
</Properties>
</file>